
<file path=[Content_Types].xml><?xml version="1.0" encoding="utf-8"?>
<Types xmlns="http://schemas.openxmlformats.org/package/2006/content-types"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9.xml" ContentType="application/vnd.openxmlformats-officedocument.presentationml.notesSlide+xml"/>
  <Override PartName="/ppt/slides/slide5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6.xml" ContentType="application/vnd.openxmlformats-officedocument.presentationml.notes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xml" ContentType="application/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17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19"/>
  </p:notesMasterIdLst>
  <p:sldIdLst>
    <p:sldId id="290" r:id="rId2"/>
    <p:sldId id="291" r:id="rId3"/>
    <p:sldId id="292" r:id="rId4"/>
    <p:sldId id="293" r:id="rId5"/>
    <p:sldId id="282" r:id="rId6"/>
    <p:sldId id="287" r:id="rId7"/>
    <p:sldId id="288" r:id="rId8"/>
    <p:sldId id="283" r:id="rId9"/>
    <p:sldId id="289" r:id="rId10"/>
    <p:sldId id="284" r:id="rId11"/>
    <p:sldId id="285" r:id="rId12"/>
    <p:sldId id="286" r:id="rId13"/>
    <p:sldId id="294" r:id="rId14"/>
    <p:sldId id="295" r:id="rId15"/>
    <p:sldId id="297" r:id="rId16"/>
    <p:sldId id="298" r:id="rId17"/>
    <p:sldId id="296" r:id="rId18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77741" autoAdjust="0"/>
  </p:normalViewPr>
  <p:slideViewPr>
    <p:cSldViewPr snapToGrid="0" snapToObjects="1">
      <p:cViewPr>
        <p:scale>
          <a:sx n="66" d="100"/>
          <a:sy n="66" d="100"/>
        </p:scale>
        <p:origin x="-2008" y="-3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F718D9-8002-EF4C-AF94-206995153EBC}" type="datetimeFigureOut">
              <a:rPr lang="nl-NL" smtClean="0"/>
              <a:pPr/>
              <a:t>17-02-2015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AAA5F8-CFDE-4E40-A293-C5942A75677F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Relationship Id="rId3" Type="http://schemas.openxmlformats.org/officeDocument/2006/relationships/hyperlink" Target="http://www.geograph.org.uk/profile/11775" TargetMode="Externa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eb.archive.org/web/20041016211519/www.usda.gov/oc/photo/02c2041.jpg" TargetMode="External"/><Relationship Id="rId4" Type="http://schemas.openxmlformats.org/officeDocument/2006/relationships/hyperlink" Target="http://en.wikipedia.org/wiki/United_States_Department_of_Agriculture" TargetMode="External"/><Relationship Id="rId5" Type="http://schemas.openxmlformats.org/officeDocument/2006/relationships/hyperlink" Target="http://en.wikipedia.org/wiki/Work_of_the_United_States_Government" TargetMode="External"/><Relationship Id="rId6" Type="http://schemas.openxmlformats.org/officeDocument/2006/relationships/hyperlink" Target="http://en.wikipedia.org/wiki/Federal_Government_of_the_United_States" TargetMode="External"/><Relationship Id="rId7" Type="http://schemas.openxmlformats.org/officeDocument/2006/relationships/hyperlink" Target="http://commons.wikimedia.org/wiki/Public_domain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Relationship Id="rId3" Type="http://schemas.openxmlformats.org/officeDocument/2006/relationships/hyperlink" Target="http://www.geograph.org.uk/profile/11775" TargetMode="Externa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11677248@N00/3599870735/" TargetMode="External"/><Relationship Id="rId4" Type="http://schemas.openxmlformats.org/officeDocument/2006/relationships/hyperlink" Target="http://en.wikipedia.org/wiki/en:Creative_Commons" TargetMode="External"/><Relationship Id="rId5" Type="http://schemas.openxmlformats.org/officeDocument/2006/relationships/hyperlink" Target="http://creativecommons.org/licenses/by-sa/2.0/deed.en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Relationship Id="rId3" Type="http://schemas.openxmlformats.org/officeDocument/2006/relationships/hyperlink" Target="http://www.flickr.com/photos/33037982@N04/" TargetMode="Externa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en:Creative_Commons" TargetMode="External"/><Relationship Id="rId4" Type="http://schemas.openxmlformats.org/officeDocument/2006/relationships/hyperlink" Target="http://creativecommons.org/licenses/by-sa/3.0/deed.en" TargetMode="External"/><Relationship Id="rId5" Type="http://schemas.openxmlformats.org/officeDocument/2006/relationships/hyperlink" Target="http://creativecommons.org/licenses/by-sa/2.5/deed.en" TargetMode="External"/><Relationship Id="rId6" Type="http://schemas.openxmlformats.org/officeDocument/2006/relationships/hyperlink" Target="http://creativecommons.org/licenses/by-sa/2.0/deed.en" TargetMode="External"/><Relationship Id="rId7" Type="http://schemas.openxmlformats.org/officeDocument/2006/relationships/hyperlink" Target="http://creativecommons.org/licenses/by-sa/1.0/deed.en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user-detail/mcol" TargetMode="External"/><Relationship Id="rId4" Type="http://schemas.openxmlformats.org/officeDocument/2006/relationships/hyperlink" Target="https://openclipart.org/user-detail/johnny_automatic" TargetMode="External"/><Relationship Id="rId5" Type="http://schemas.openxmlformats.org/officeDocument/2006/relationships/hyperlink" Target="https://openclipart.org/user-detail/lmignot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ograph.org.uk/profile/43729" TargetMode="External"/><Relationship Id="rId4" Type="http://schemas.openxmlformats.org/officeDocument/2006/relationships/hyperlink" Target="http://www.geograph.ie/profile/15746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ograph.org.uk/profile/6597" TargetMode="External"/><Relationship Id="rId4" Type="http://schemas.openxmlformats.org/officeDocument/2006/relationships/hyperlink" Target="http://www.flickr.com/photos/20299709@N00/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graylight/" TargetMode="External"/><Relationship Id="rId4" Type="http://schemas.openxmlformats.org/officeDocument/2006/relationships/hyperlink" Target="http://en.wikipedia.org/wiki/en:Creative_Commons" TargetMode="External"/><Relationship Id="rId5" Type="http://schemas.openxmlformats.org/officeDocument/2006/relationships/hyperlink" Target="http://creativecommons.org/licenses/by/2.0/deed.en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Relationship Id="rId3" Type="http://schemas.openxmlformats.org/officeDocument/2006/relationships/hyperlink" Target="http://www.flickr.com/photos/usdagov/" TargetMode="Externa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Relationship Id="rId3" Type="http://schemas.openxmlformats.org/officeDocument/2006/relationships/hyperlink" Target="http://www.geograph.org.uk/profile/33838" TargetMode="Externa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Relationship Id="rId3" Type="http://schemas.openxmlformats.org/officeDocument/2006/relationships/hyperlink" Target="https://www.flickr.com/photos/monkeypuzzle/" TargetMode="Externa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Relationship Id="rId3" Type="http://schemas.openxmlformats.org/officeDocument/2006/relationships/hyperlink" Target="http://www.flickr.com/photos/usdagov/" TargetMode="Externa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User:FelixCheng" TargetMode="External"/><Relationship Id="rId4" Type="http://schemas.openxmlformats.org/officeDocument/2006/relationships/hyperlink" Target="http://en.wikipedia.org/wiki/en:Creative_Commons" TargetMode="External"/><Relationship Id="rId5" Type="http://schemas.openxmlformats.org/officeDocument/2006/relationships/hyperlink" Target="http://creativecommons.org/licenses/by-sa/3.0/deed.en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public_domain" TargetMode="External"/><Relationship Id="rId4" Type="http://schemas.openxmlformats.org/officeDocument/2006/relationships/hyperlink" Target="http://en.wikipedia.org/wiki/Agricultural_Research_Service" TargetMode="External"/><Relationship Id="rId5" Type="http://schemas.openxmlformats.org/officeDocument/2006/relationships/hyperlink" Target="http://en.wikipedia.org/wiki/United_States_Department_of_Agriculture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Bron:</a:t>
            </a:r>
            <a:r>
              <a:rPr lang="nl-NL" dirty="0" smtClean="0"/>
              <a:t> http://</a:t>
            </a:r>
            <a:r>
              <a:rPr lang="nl-NL" dirty="0" err="1" smtClean="0"/>
              <a:t>www.geograph.org.uk</a:t>
            </a:r>
            <a:r>
              <a:rPr lang="nl-NL" dirty="0" smtClean="0"/>
              <a:t>/</a:t>
            </a:r>
            <a:r>
              <a:rPr lang="nl-NL" dirty="0" err="1" smtClean="0"/>
              <a:t>photo</a:t>
            </a:r>
            <a:r>
              <a:rPr lang="nl-NL" dirty="0" smtClean="0"/>
              <a:t>/2556785</a:t>
            </a:r>
          </a:p>
          <a:p>
            <a:r>
              <a:rPr lang="nl-NL" dirty="0" smtClean="0"/>
              <a:t>Auteur:</a:t>
            </a:r>
            <a:r>
              <a:rPr lang="nl-NL" dirty="0" smtClean="0"/>
              <a:t> </a:t>
            </a:r>
            <a:r>
              <a:rPr lang="nl-NL" dirty="0" smtClean="0">
                <a:hlinkClick r:id="rId3" tooltip="View profile"/>
              </a:rPr>
              <a:t>Lewis Clarke</a:t>
            </a:r>
            <a:r>
              <a:rPr lang="nl-NL" dirty="0" smtClean="0"/>
              <a:t> </a:t>
            </a:r>
            <a:endParaRPr lang="nl-NL" dirty="0" smtClean="0"/>
          </a:p>
          <a:p>
            <a:r>
              <a:rPr lang="nl-NL" dirty="0" smtClean="0"/>
              <a:t>Licentie</a:t>
            </a:r>
            <a:r>
              <a:rPr lang="nl-NL" dirty="0" smtClean="0"/>
              <a:t>:</a:t>
            </a:r>
            <a:r>
              <a:rPr lang="nl-NL" baseline="0" dirty="0" smtClean="0"/>
              <a:t> http://</a:t>
            </a:r>
            <a:r>
              <a:rPr lang="nl-NL" baseline="0" dirty="0" err="1" smtClean="0"/>
              <a:t>creativecommons.org</a:t>
            </a:r>
            <a:r>
              <a:rPr lang="nl-NL" baseline="0" dirty="0" smtClean="0"/>
              <a:t>/</a:t>
            </a:r>
            <a:r>
              <a:rPr lang="nl-NL" baseline="0" dirty="0" err="1" smtClean="0"/>
              <a:t>licenses</a:t>
            </a:r>
            <a:r>
              <a:rPr lang="nl-NL" baseline="0" dirty="0" smtClean="0"/>
              <a:t>/</a:t>
            </a:r>
            <a:r>
              <a:rPr lang="nl-NL" baseline="0" dirty="0" err="1" smtClean="0"/>
              <a:t>by-sa</a:t>
            </a:r>
            <a:r>
              <a:rPr lang="nl-NL" baseline="0" dirty="0" smtClean="0"/>
              <a:t>/2.0/</a:t>
            </a:r>
            <a:endParaRPr lang="nl-NL" dirty="0" smtClean="0"/>
          </a:p>
          <a:p>
            <a:endParaRPr lang="nl-NL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AA5F8-CFDE-4E40-A293-C5942A75677F}" type="slidenum">
              <a:rPr lang="nl-NL" smtClean="0"/>
              <a:pPr/>
              <a:t>1</a:t>
            </a:fld>
            <a:endParaRPr lang="nl-N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Bron</a:t>
            </a:r>
            <a:r>
              <a:rPr lang="nl-NL" dirty="0" smtClean="0"/>
              <a:t>:</a:t>
            </a:r>
            <a:r>
              <a:rPr lang="nl-NL" baseline="0" dirty="0" smtClean="0"/>
              <a:t> http://</a:t>
            </a:r>
            <a:r>
              <a:rPr lang="nl-NL" baseline="0" dirty="0" err="1" smtClean="0"/>
              <a:t>commons.wikimedia.org</a:t>
            </a:r>
            <a:r>
              <a:rPr lang="nl-NL" baseline="0" dirty="0" smtClean="0"/>
              <a:t>/</a:t>
            </a:r>
            <a:r>
              <a:rPr lang="nl-NL" baseline="0" dirty="0" err="1" smtClean="0"/>
              <a:t>wiki</a:t>
            </a:r>
            <a:r>
              <a:rPr lang="nl-NL" baseline="0" dirty="0" smtClean="0"/>
              <a:t>/File:</a:t>
            </a:r>
            <a:r>
              <a:rPr lang="nl-NL" baseline="0" dirty="0" err="1" smtClean="0"/>
              <a:t>Breastfeeding</a:t>
            </a:r>
            <a:r>
              <a:rPr lang="nl-NL" baseline="0" dirty="0" smtClean="0"/>
              <a:t>_</a:t>
            </a:r>
            <a:r>
              <a:rPr lang="nl-NL" baseline="0" dirty="0" err="1" smtClean="0"/>
              <a:t>infant.jpg</a:t>
            </a:r>
            <a:endParaRPr lang="nl-NL" dirty="0" smtClean="0"/>
          </a:p>
          <a:p>
            <a:r>
              <a:rPr lang="nl-NL" dirty="0" smtClean="0"/>
              <a:t>Auteur: </a:t>
            </a:r>
            <a:r>
              <a:rPr lang="nl-NL" dirty="0" smtClean="0"/>
              <a:t>Ken </a:t>
            </a:r>
            <a:r>
              <a:rPr lang="nl-NL" dirty="0" err="1" smtClean="0"/>
              <a:t>Hammond</a:t>
            </a:r>
            <a:r>
              <a:rPr lang="nl-NL" dirty="0" smtClean="0"/>
              <a:t>, </a:t>
            </a:r>
            <a:r>
              <a:rPr lang="nl-NL" dirty="0" smtClean="0">
                <a:hlinkClick r:id="rId3"/>
              </a:rPr>
              <a:t>USDA</a:t>
            </a:r>
            <a:endParaRPr lang="nl-NL" dirty="0" smtClean="0"/>
          </a:p>
          <a:p>
            <a:r>
              <a:rPr lang="nl-NL" dirty="0" smtClean="0"/>
              <a:t>Licentie:</a:t>
            </a:r>
            <a:r>
              <a:rPr lang="nl-NL" i="1" dirty="0" err="1" smtClean="0"/>
              <a:t>This</a:t>
            </a:r>
            <a:r>
              <a:rPr lang="nl-NL" i="1" dirty="0" smtClean="0"/>
              <a:t> image </a:t>
            </a:r>
            <a:r>
              <a:rPr lang="nl-NL" i="1" dirty="0" err="1" smtClean="0"/>
              <a:t>or</a:t>
            </a:r>
            <a:r>
              <a:rPr lang="nl-NL" i="1" dirty="0" smtClean="0"/>
              <a:t> file is a </a:t>
            </a:r>
            <a:r>
              <a:rPr lang="nl-NL" i="1" dirty="0" err="1" smtClean="0"/>
              <a:t>work</a:t>
            </a:r>
            <a:r>
              <a:rPr lang="nl-NL" i="1" dirty="0" smtClean="0"/>
              <a:t> of a </a:t>
            </a:r>
            <a:r>
              <a:rPr lang="nl-NL" i="1" dirty="0" smtClean="0">
                <a:hlinkClick r:id="rId4" tooltip="w:United States Department of Agriculture"/>
              </a:rPr>
              <a:t>United States Department of Agriculture</a:t>
            </a:r>
            <a:r>
              <a:rPr lang="nl-NL" i="1" dirty="0" smtClean="0"/>
              <a:t> employee, taken </a:t>
            </a:r>
            <a:r>
              <a:rPr lang="nl-NL" i="1" dirty="0" err="1" smtClean="0"/>
              <a:t>or</a:t>
            </a:r>
            <a:r>
              <a:rPr lang="nl-NL" i="1" dirty="0" smtClean="0"/>
              <a:t> made as part of </a:t>
            </a:r>
            <a:r>
              <a:rPr lang="nl-NL" i="1" dirty="0" err="1" smtClean="0"/>
              <a:t>that</a:t>
            </a:r>
            <a:r>
              <a:rPr lang="nl-NL" i="1" dirty="0" smtClean="0"/>
              <a:t> </a:t>
            </a:r>
            <a:r>
              <a:rPr lang="nl-NL" i="1" dirty="0" err="1" smtClean="0"/>
              <a:t>person's</a:t>
            </a:r>
            <a:r>
              <a:rPr lang="nl-NL" i="1" dirty="0" smtClean="0"/>
              <a:t> official </a:t>
            </a:r>
            <a:r>
              <a:rPr lang="nl-NL" i="1" dirty="0" err="1" smtClean="0"/>
              <a:t>duties</a:t>
            </a:r>
            <a:r>
              <a:rPr lang="nl-NL" i="1" dirty="0" smtClean="0"/>
              <a:t>. As a </a:t>
            </a:r>
            <a:r>
              <a:rPr lang="nl-NL" i="1" dirty="0" smtClean="0">
                <a:hlinkClick r:id="rId5" tooltip="en:Work of the United States Government"/>
              </a:rPr>
              <a:t>work</a:t>
            </a:r>
            <a:r>
              <a:rPr lang="nl-NL" i="1" dirty="0" smtClean="0"/>
              <a:t> of the </a:t>
            </a:r>
            <a:r>
              <a:rPr lang="nl-NL" i="1" dirty="0" smtClean="0">
                <a:hlinkClick r:id="rId6" tooltip="en:Federal Government of the United States"/>
              </a:rPr>
              <a:t>U.S. federal government</a:t>
            </a:r>
            <a:r>
              <a:rPr lang="nl-NL" i="1" dirty="0" smtClean="0"/>
              <a:t>, the image is in the </a:t>
            </a:r>
            <a:r>
              <a:rPr lang="nl-NL" b="1" i="1" dirty="0" smtClean="0">
                <a:hlinkClick r:id="rId7" tooltip="Public domain"/>
              </a:rPr>
              <a:t>public domain</a:t>
            </a:r>
            <a:r>
              <a:rPr lang="nl-NL" i="1" dirty="0" smtClean="0"/>
              <a:t>.</a:t>
            </a:r>
            <a:endParaRPr lang="nl-NL" dirty="0" smtClean="0"/>
          </a:p>
          <a:p>
            <a:endParaRPr lang="nl-NL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AA5F8-CFDE-4E40-A293-C5942A75677F}" type="slidenum">
              <a:rPr lang="nl-NL" smtClean="0"/>
              <a:pPr/>
              <a:t>10</a:t>
            </a:fld>
            <a:endParaRPr lang="nl-N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Bron:</a:t>
            </a:r>
            <a:r>
              <a:rPr lang="nl-NL" dirty="0" smtClean="0"/>
              <a:t> http://</a:t>
            </a:r>
            <a:r>
              <a:rPr lang="nl-NL" dirty="0" err="1" smtClean="0"/>
              <a:t>www.geograph.org.uk</a:t>
            </a:r>
            <a:r>
              <a:rPr lang="nl-NL" dirty="0" smtClean="0"/>
              <a:t>/</a:t>
            </a:r>
            <a:r>
              <a:rPr lang="nl-NL" dirty="0" err="1" smtClean="0"/>
              <a:t>photo</a:t>
            </a:r>
            <a:r>
              <a:rPr lang="nl-NL" dirty="0" smtClean="0"/>
              <a:t>/2556785</a:t>
            </a:r>
          </a:p>
          <a:p>
            <a:r>
              <a:rPr lang="nl-NL" dirty="0" smtClean="0"/>
              <a:t>Auteur:</a:t>
            </a:r>
            <a:r>
              <a:rPr lang="nl-NL" dirty="0" smtClean="0"/>
              <a:t> </a:t>
            </a:r>
            <a:r>
              <a:rPr lang="nl-NL" dirty="0" smtClean="0">
                <a:hlinkClick r:id="rId3" tooltip="View profile"/>
              </a:rPr>
              <a:t>Lewis Clarke</a:t>
            </a:r>
            <a:r>
              <a:rPr lang="nl-NL" dirty="0" smtClean="0"/>
              <a:t> </a:t>
            </a:r>
            <a:endParaRPr lang="nl-NL" dirty="0" smtClean="0"/>
          </a:p>
          <a:p>
            <a:r>
              <a:rPr lang="nl-NL" dirty="0" smtClean="0"/>
              <a:t>Licentie</a:t>
            </a:r>
            <a:r>
              <a:rPr lang="nl-NL" dirty="0" smtClean="0"/>
              <a:t>:</a:t>
            </a:r>
            <a:r>
              <a:rPr lang="nl-NL" baseline="0" dirty="0" smtClean="0"/>
              <a:t> http://</a:t>
            </a:r>
            <a:r>
              <a:rPr lang="nl-NL" baseline="0" dirty="0" err="1" smtClean="0"/>
              <a:t>creativecommons.org</a:t>
            </a:r>
            <a:r>
              <a:rPr lang="nl-NL" baseline="0" dirty="0" smtClean="0"/>
              <a:t>/</a:t>
            </a:r>
            <a:r>
              <a:rPr lang="nl-NL" baseline="0" dirty="0" err="1" smtClean="0"/>
              <a:t>licenses</a:t>
            </a:r>
            <a:r>
              <a:rPr lang="nl-NL" baseline="0" dirty="0" smtClean="0"/>
              <a:t>/</a:t>
            </a:r>
            <a:r>
              <a:rPr lang="nl-NL" baseline="0" dirty="0" err="1" smtClean="0"/>
              <a:t>by-sa</a:t>
            </a:r>
            <a:r>
              <a:rPr lang="nl-NL" baseline="0" dirty="0" smtClean="0"/>
              <a:t>/2.0/</a:t>
            </a:r>
            <a:endParaRPr lang="nl-NL" dirty="0" smtClean="0"/>
          </a:p>
          <a:p>
            <a:endParaRPr lang="nl-NL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AA5F8-CFDE-4E40-A293-C5942A75677F}" type="slidenum">
              <a:rPr lang="nl-NL" smtClean="0"/>
              <a:pPr/>
              <a:t>11</a:t>
            </a:fld>
            <a:endParaRPr lang="nl-N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Bron: http://</a:t>
            </a:r>
            <a:r>
              <a:rPr lang="nl-NL" dirty="0" err="1" smtClean="0"/>
              <a:t>commons.wikimedia.org</a:t>
            </a:r>
            <a:r>
              <a:rPr lang="nl-NL" dirty="0" smtClean="0"/>
              <a:t>/</a:t>
            </a:r>
            <a:r>
              <a:rPr lang="nl-NL" dirty="0" err="1" smtClean="0"/>
              <a:t>wiki</a:t>
            </a:r>
            <a:r>
              <a:rPr lang="nl-NL" dirty="0" smtClean="0"/>
              <a:t>/File:</a:t>
            </a:r>
            <a:r>
              <a:rPr lang="nl-NL" dirty="0" err="1" smtClean="0"/>
              <a:t>Cows</a:t>
            </a:r>
            <a:r>
              <a:rPr lang="nl-NL" dirty="0" smtClean="0"/>
              <a:t>_at_</a:t>
            </a:r>
            <a:r>
              <a:rPr lang="nl-NL" dirty="0" err="1" smtClean="0"/>
              <a:t>an</a:t>
            </a:r>
            <a:r>
              <a:rPr lang="nl-NL" dirty="0" smtClean="0"/>
              <a:t>_</a:t>
            </a:r>
            <a:r>
              <a:rPr lang="nl-NL" dirty="0" err="1" smtClean="0"/>
              <a:t>organic</a:t>
            </a:r>
            <a:r>
              <a:rPr lang="nl-NL" dirty="0" smtClean="0"/>
              <a:t>_</a:t>
            </a:r>
            <a:r>
              <a:rPr lang="nl-NL" dirty="0" err="1" smtClean="0"/>
              <a:t>farm.jpg</a:t>
            </a:r>
            <a:endParaRPr lang="nl-NL" dirty="0" smtClean="0"/>
          </a:p>
          <a:p>
            <a:r>
              <a:rPr lang="nl-NL" dirty="0" smtClean="0"/>
              <a:t>Auteur:</a:t>
            </a:r>
            <a:r>
              <a:rPr lang="nl-NL" dirty="0" smtClean="0"/>
              <a:t> </a:t>
            </a:r>
            <a:r>
              <a:rPr lang="nl-NL" dirty="0" smtClean="0">
                <a:hlinkClick r:id="rId3"/>
              </a:rPr>
              <a:t>Moo</a:t>
            </a:r>
            <a:endParaRPr lang="nl-NL" dirty="0" smtClean="0"/>
          </a:p>
          <a:p>
            <a:r>
              <a:rPr lang="nl-NL" dirty="0" smtClean="0"/>
              <a:t>Licentie: </a:t>
            </a:r>
            <a:r>
              <a:rPr lang="nl-NL" dirty="0" smtClean="0">
                <a:hlinkClick r:id="rId4" tooltip="w:en:Creative Commons"/>
              </a:rPr>
              <a:t>Creative Commons</a:t>
            </a:r>
            <a:r>
              <a:rPr lang="nl-NL" dirty="0" smtClean="0"/>
              <a:t> </a:t>
            </a:r>
            <a:r>
              <a:rPr lang="nl-NL" dirty="0" smtClean="0">
                <a:hlinkClick r:id="rId5"/>
              </a:rPr>
              <a:t>Attribution-Share Alike 2.0 Generic</a:t>
            </a:r>
            <a:endParaRPr lang="nl-NL" dirty="0" smtClean="0"/>
          </a:p>
          <a:p>
            <a:endParaRPr lang="nl-NL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AA5F8-CFDE-4E40-A293-C5942A75677F}" type="slidenum">
              <a:rPr lang="nl-NL" smtClean="0"/>
              <a:pPr/>
              <a:t>12</a:t>
            </a:fld>
            <a:endParaRPr lang="nl-N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Bron: http://</a:t>
            </a:r>
            <a:r>
              <a:rPr lang="nl-NL" dirty="0" err="1" smtClean="0"/>
              <a:t>www.flickr.com</a:t>
            </a:r>
            <a:r>
              <a:rPr lang="nl-NL" dirty="0" smtClean="0"/>
              <a:t>/</a:t>
            </a:r>
            <a:r>
              <a:rPr lang="nl-NL" dirty="0" err="1" smtClean="0"/>
              <a:t>photos</a:t>
            </a:r>
            <a:r>
              <a:rPr lang="nl-NL" dirty="0" smtClean="0"/>
              <a:t>/33037982@N04/4192538927/in/photolist-7otRKV-8goh7K-aCYTHq-bBL9WW-5zrL7m-CXiKd-5zrRBj-7UTrip-51NEC5-8b7UWb-a6tbFK-5znzL6-5zrTwd-6oDu4m-5znD7K-pvxGwd-8qxDZC-8NqcYr-aoYHjW-9DeK8G-bPCMHc-CXmw2-dDP15R-Hzu6W-2HVpiY-mgZFNi-oSujmj-5wmSDE-2HVpoQ-caQrP-beYFAK-Rw93c-aehCEs-pkCcE-pkCkZ-pkC5b-K1wmH-97bMbJ-K1w2D-iEoMM-97bK3G-a6Ux9j-afZ3mK-iEoMN-8qxJJY-978Jzn-8C2dNC-GUCtK-978H1B-6Mkzym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/>
              <a:t>Auteur: </a:t>
            </a:r>
            <a:r>
              <a:rPr lang="nl-NL" dirty="0" smtClean="0">
                <a:hlinkClick r:id="rId3" tooltip="Go to Leonora Enking's photostream"/>
              </a:rPr>
              <a:t>Leonora Enking</a:t>
            </a:r>
            <a:r>
              <a:rPr lang="nl-NL" dirty="0" smtClean="0"/>
              <a:t> </a:t>
            </a:r>
          </a:p>
          <a:p>
            <a:r>
              <a:rPr lang="nl-NL" dirty="0" smtClean="0"/>
              <a:t>Licentie:</a:t>
            </a:r>
            <a:r>
              <a:rPr lang="nl-NL" baseline="0" dirty="0" smtClean="0"/>
              <a:t> </a:t>
            </a:r>
            <a:r>
              <a:rPr lang="nl-NL" baseline="0" dirty="0" err="1" smtClean="0"/>
              <a:t>https</a:t>
            </a:r>
            <a:r>
              <a:rPr lang="nl-NL" baseline="0" dirty="0" smtClean="0"/>
              <a:t>://</a:t>
            </a:r>
            <a:r>
              <a:rPr lang="nl-NL" baseline="0" dirty="0" err="1" smtClean="0"/>
              <a:t>creativecommons.org</a:t>
            </a:r>
            <a:r>
              <a:rPr lang="nl-NL" baseline="0" dirty="0" smtClean="0"/>
              <a:t>/</a:t>
            </a:r>
            <a:r>
              <a:rPr lang="nl-NL" baseline="0" dirty="0" err="1" smtClean="0"/>
              <a:t>licenses</a:t>
            </a:r>
            <a:r>
              <a:rPr lang="nl-NL" baseline="0" dirty="0" smtClean="0"/>
              <a:t>/</a:t>
            </a:r>
            <a:r>
              <a:rPr lang="nl-NL" baseline="0" dirty="0" err="1" smtClean="0"/>
              <a:t>by-sa</a:t>
            </a:r>
            <a:r>
              <a:rPr lang="nl-NL" baseline="0" dirty="0" smtClean="0"/>
              <a:t>/2.0/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AA5F8-CFDE-4E40-A293-C5942A75677F}" type="slidenum">
              <a:rPr lang="nl-NL" smtClean="0"/>
              <a:pPr/>
              <a:t>13</a:t>
            </a:fld>
            <a:endParaRPr lang="nl-N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Bron: http://</a:t>
            </a:r>
            <a:r>
              <a:rPr lang="nl-NL" dirty="0" err="1" smtClean="0"/>
              <a:t>commons.wikimedia.org</a:t>
            </a:r>
            <a:r>
              <a:rPr lang="nl-NL" dirty="0" smtClean="0"/>
              <a:t>/</a:t>
            </a:r>
            <a:r>
              <a:rPr lang="nl-NL" dirty="0" err="1" smtClean="0"/>
              <a:t>wiki</a:t>
            </a:r>
            <a:r>
              <a:rPr lang="nl-NL" dirty="0" smtClean="0"/>
              <a:t>/File:</a:t>
            </a:r>
            <a:r>
              <a:rPr lang="nl-NL" dirty="0" err="1" smtClean="0"/>
              <a:t>Volailles</a:t>
            </a:r>
            <a:r>
              <a:rPr lang="nl-NL" dirty="0" smtClean="0"/>
              <a:t>_</a:t>
            </a:r>
            <a:r>
              <a:rPr lang="nl-NL" dirty="0" err="1" smtClean="0"/>
              <a:t>Bresse.JPG</a:t>
            </a:r>
            <a:endParaRPr lang="nl-NL" dirty="0" smtClean="0"/>
          </a:p>
          <a:p>
            <a:r>
              <a:rPr lang="nl-NL" dirty="0" smtClean="0"/>
              <a:t>Auteur: </a:t>
            </a:r>
            <a:r>
              <a:rPr lang="nl-NL" dirty="0" err="1" smtClean="0"/>
              <a:t>Aleks</a:t>
            </a:r>
            <a:endParaRPr lang="nl-NL" dirty="0" smtClean="0"/>
          </a:p>
          <a:p>
            <a:r>
              <a:rPr lang="nl-NL" dirty="0" smtClean="0"/>
              <a:t>Licentie: </a:t>
            </a:r>
            <a:r>
              <a:rPr lang="nl-NL" dirty="0" smtClean="0">
                <a:hlinkClick r:id="rId3" tooltip="w:en:Creative Commons"/>
              </a:rPr>
              <a:t>Creative Commons</a:t>
            </a:r>
            <a:r>
              <a:rPr lang="nl-NL" dirty="0" smtClean="0"/>
              <a:t> </a:t>
            </a:r>
            <a:r>
              <a:rPr lang="nl-NL" dirty="0" err="1" smtClean="0"/>
              <a:t>Attribution-Share</a:t>
            </a:r>
            <a:r>
              <a:rPr lang="nl-NL" dirty="0" smtClean="0"/>
              <a:t> </a:t>
            </a:r>
            <a:r>
              <a:rPr lang="nl-NL" dirty="0" err="1" smtClean="0"/>
              <a:t>Alike</a:t>
            </a:r>
            <a:r>
              <a:rPr lang="nl-NL" dirty="0" smtClean="0"/>
              <a:t> </a:t>
            </a:r>
            <a:r>
              <a:rPr lang="nl-NL" dirty="0" smtClean="0">
                <a:hlinkClick r:id="rId4"/>
              </a:rPr>
              <a:t>3.0 Unported</a:t>
            </a:r>
            <a:r>
              <a:rPr lang="nl-NL" dirty="0" smtClean="0"/>
              <a:t>, </a:t>
            </a:r>
            <a:r>
              <a:rPr lang="nl-NL" dirty="0" smtClean="0">
                <a:hlinkClick r:id="rId5"/>
              </a:rPr>
              <a:t>2.5 Generic</a:t>
            </a:r>
            <a:r>
              <a:rPr lang="nl-NL" dirty="0" smtClean="0"/>
              <a:t>, </a:t>
            </a:r>
            <a:r>
              <a:rPr lang="nl-NL" dirty="0" smtClean="0">
                <a:hlinkClick r:id="rId6"/>
              </a:rPr>
              <a:t>2.0 Generic</a:t>
            </a:r>
            <a:r>
              <a:rPr lang="nl-NL" dirty="0" smtClean="0"/>
              <a:t> and </a:t>
            </a:r>
            <a:r>
              <a:rPr lang="nl-NL" dirty="0" smtClean="0">
                <a:hlinkClick r:id="rId7"/>
              </a:rPr>
              <a:t>1.0 Generic</a:t>
            </a:r>
            <a:r>
              <a:rPr lang="nl-NL" dirty="0" smtClean="0"/>
              <a:t> </a:t>
            </a:r>
            <a:r>
              <a:rPr lang="nl-NL" dirty="0" err="1" smtClean="0"/>
              <a:t>license</a:t>
            </a:r>
            <a:r>
              <a:rPr lang="nl-NL" dirty="0" smtClean="0"/>
              <a:t>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AA5F8-CFDE-4E40-A293-C5942A75677F}" type="slidenum">
              <a:rPr lang="nl-NL" smtClean="0"/>
              <a:pPr/>
              <a:t>14</a:t>
            </a:fld>
            <a:endParaRPr lang="nl-N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Bron: </a:t>
            </a:r>
            <a:r>
              <a:rPr lang="nl-NL" dirty="0" err="1" smtClean="0"/>
              <a:t>https</a:t>
            </a:r>
            <a:r>
              <a:rPr lang="nl-NL" dirty="0" smtClean="0"/>
              <a:t>://</a:t>
            </a:r>
            <a:r>
              <a:rPr lang="nl-NL" dirty="0" err="1" smtClean="0"/>
              <a:t>openclipart.org</a:t>
            </a:r>
            <a:r>
              <a:rPr lang="nl-NL" dirty="0" smtClean="0"/>
              <a:t>/detail/6173/</a:t>
            </a:r>
            <a:r>
              <a:rPr lang="nl-NL" dirty="0" err="1" smtClean="0"/>
              <a:t>haystack-by-mcol</a:t>
            </a:r>
            <a:endParaRPr lang="nl-NL" dirty="0" smtClean="0"/>
          </a:p>
          <a:p>
            <a:r>
              <a:rPr lang="nl-NL" dirty="0" smtClean="0"/>
              <a:t>Auteur:</a:t>
            </a:r>
            <a:r>
              <a:rPr lang="nl-NL" baseline="0" dirty="0" smtClean="0"/>
              <a:t> </a:t>
            </a:r>
            <a:r>
              <a:rPr lang="nl-NL" dirty="0" smtClean="0">
                <a:hlinkClick r:id="rId3"/>
              </a:rPr>
              <a:t>mcol</a:t>
            </a:r>
            <a:endParaRPr lang="nl-NL" dirty="0" smtClean="0"/>
          </a:p>
          <a:p>
            <a:r>
              <a:rPr lang="nl-NL" dirty="0" smtClean="0"/>
              <a:t>Licentie: http://</a:t>
            </a:r>
            <a:r>
              <a:rPr lang="nl-NL" dirty="0" err="1" smtClean="0"/>
              <a:t>creativecommons.org</a:t>
            </a:r>
            <a:r>
              <a:rPr lang="nl-NL" dirty="0" smtClean="0"/>
              <a:t>/</a:t>
            </a:r>
            <a:r>
              <a:rPr lang="nl-NL" dirty="0" err="1" smtClean="0"/>
              <a:t>publicdomain</a:t>
            </a:r>
            <a:r>
              <a:rPr lang="nl-NL" dirty="0" smtClean="0"/>
              <a:t>/zero/1.0/</a:t>
            </a:r>
          </a:p>
          <a:p>
            <a:endParaRPr lang="nl-NL" dirty="0" smtClean="0"/>
          </a:p>
          <a:p>
            <a:r>
              <a:rPr lang="nl-NL" dirty="0" smtClean="0"/>
              <a:t>Bron: </a:t>
            </a:r>
            <a:r>
              <a:rPr lang="nl-NL" dirty="0" err="1" smtClean="0"/>
              <a:t>https</a:t>
            </a:r>
            <a:r>
              <a:rPr lang="nl-NL" dirty="0" smtClean="0"/>
              <a:t>://</a:t>
            </a:r>
            <a:r>
              <a:rPr lang="nl-NL" dirty="0" err="1" smtClean="0"/>
              <a:t>openclipart.org</a:t>
            </a:r>
            <a:r>
              <a:rPr lang="nl-NL" dirty="0" smtClean="0"/>
              <a:t>/detail/388/</a:t>
            </a:r>
            <a:r>
              <a:rPr lang="nl-NL" dirty="0" err="1" smtClean="0"/>
              <a:t>cow-by-johnny</a:t>
            </a:r>
            <a:r>
              <a:rPr lang="nl-NL" dirty="0" smtClean="0"/>
              <a:t>_</a:t>
            </a:r>
            <a:r>
              <a:rPr lang="nl-NL" dirty="0" err="1" smtClean="0"/>
              <a:t>automatic</a:t>
            </a:r>
            <a:endParaRPr lang="nl-NL" dirty="0" smtClean="0"/>
          </a:p>
          <a:p>
            <a:r>
              <a:rPr lang="nl-NL" dirty="0" smtClean="0"/>
              <a:t>Auteur: </a:t>
            </a:r>
            <a:r>
              <a:rPr lang="nl-NL" dirty="0" smtClean="0">
                <a:hlinkClick r:id="rId4"/>
              </a:rPr>
              <a:t>johnny_automatic</a:t>
            </a:r>
            <a:endParaRPr lang="nl-NL" dirty="0" smtClean="0"/>
          </a:p>
          <a:p>
            <a:r>
              <a:rPr lang="nl-NL" dirty="0" smtClean="0"/>
              <a:t>Licentie: http://</a:t>
            </a:r>
            <a:r>
              <a:rPr lang="nl-NL" dirty="0" err="1" smtClean="0"/>
              <a:t>creativecommons.org</a:t>
            </a:r>
            <a:r>
              <a:rPr lang="nl-NL" dirty="0" smtClean="0"/>
              <a:t>/</a:t>
            </a:r>
            <a:r>
              <a:rPr lang="nl-NL" dirty="0" err="1" smtClean="0"/>
              <a:t>publicdomain</a:t>
            </a:r>
            <a:r>
              <a:rPr lang="nl-NL" dirty="0" smtClean="0"/>
              <a:t>/zero/1.0/</a:t>
            </a:r>
          </a:p>
          <a:p>
            <a:endParaRPr lang="nl-NL" dirty="0" smtClean="0"/>
          </a:p>
          <a:p>
            <a:r>
              <a:rPr lang="nl-NL" dirty="0" smtClean="0"/>
              <a:t>Bron:</a:t>
            </a:r>
            <a:r>
              <a:rPr lang="nl-NL" baseline="0" dirty="0" smtClean="0"/>
              <a:t> </a:t>
            </a:r>
            <a:r>
              <a:rPr lang="nl-NL" baseline="0" dirty="0" err="1" smtClean="0"/>
              <a:t>https</a:t>
            </a:r>
            <a:r>
              <a:rPr lang="nl-NL" baseline="0" dirty="0" smtClean="0"/>
              <a:t>://</a:t>
            </a:r>
            <a:r>
              <a:rPr lang="nl-NL" baseline="0" dirty="0" err="1" smtClean="0"/>
              <a:t>openclipart.org</a:t>
            </a:r>
            <a:r>
              <a:rPr lang="nl-NL" baseline="0" dirty="0" smtClean="0"/>
              <a:t>/detail/176377/compost-pile-by-lmignot-176377</a:t>
            </a:r>
            <a:endParaRPr lang="nl-NL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/>
              <a:t>Auteur: </a:t>
            </a:r>
            <a:r>
              <a:rPr lang="nl-NL" dirty="0" smtClean="0">
                <a:hlinkClick r:id="rId5"/>
              </a:rPr>
              <a:t>lmignot</a:t>
            </a:r>
            <a:endParaRPr lang="nl-NL" dirty="0" smtClean="0"/>
          </a:p>
          <a:p>
            <a:r>
              <a:rPr lang="nl-NL" dirty="0" smtClean="0"/>
              <a:t>Licentie:</a:t>
            </a:r>
            <a:r>
              <a:rPr lang="nl-NL" baseline="0" dirty="0" smtClean="0"/>
              <a:t> http://</a:t>
            </a:r>
            <a:r>
              <a:rPr lang="nl-NL" baseline="0" dirty="0" err="1" smtClean="0"/>
              <a:t>creativecommons.org</a:t>
            </a:r>
            <a:r>
              <a:rPr lang="nl-NL" baseline="0" dirty="0" smtClean="0"/>
              <a:t>/</a:t>
            </a:r>
            <a:r>
              <a:rPr lang="nl-NL" baseline="0" dirty="0" err="1" smtClean="0"/>
              <a:t>publicdomain</a:t>
            </a:r>
            <a:r>
              <a:rPr lang="nl-NL" baseline="0" dirty="0" smtClean="0"/>
              <a:t>/zero/1.0/</a:t>
            </a:r>
            <a:endParaRPr lang="nl-NL" dirty="0" smtClean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AA5F8-CFDE-4E40-A293-C5942A75677F}" type="slidenum">
              <a:rPr lang="nl-NL" smtClean="0"/>
              <a:pPr/>
              <a:t>15</a:t>
            </a:fld>
            <a:endParaRPr lang="nl-N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Bron: http://</a:t>
            </a:r>
            <a:r>
              <a:rPr lang="nl-NL" dirty="0" err="1" smtClean="0"/>
              <a:t>www.geograph.org.uk</a:t>
            </a:r>
            <a:r>
              <a:rPr lang="nl-NL" dirty="0" smtClean="0"/>
              <a:t>/</a:t>
            </a:r>
            <a:r>
              <a:rPr lang="nl-NL" dirty="0" err="1" smtClean="0"/>
              <a:t>photo</a:t>
            </a:r>
            <a:r>
              <a:rPr lang="nl-NL" dirty="0" smtClean="0"/>
              <a:t>/3417922</a:t>
            </a:r>
          </a:p>
          <a:p>
            <a:r>
              <a:rPr lang="nl-NL" dirty="0" smtClean="0"/>
              <a:t>Auteur: </a:t>
            </a:r>
            <a:r>
              <a:rPr lang="nl-NL" dirty="0" smtClean="0">
                <a:hlinkClick r:id="rId3" tooltip="View profile"/>
              </a:rPr>
              <a:t>David Dixon</a:t>
            </a:r>
            <a:r>
              <a:rPr lang="nl-NL" dirty="0" smtClean="0"/>
              <a:t> </a:t>
            </a:r>
          </a:p>
          <a:p>
            <a:r>
              <a:rPr lang="nl-NL" dirty="0" smtClean="0"/>
              <a:t>Licentie: http://</a:t>
            </a:r>
            <a:r>
              <a:rPr lang="nl-NL" dirty="0" err="1" smtClean="0"/>
              <a:t>creativecommons.org</a:t>
            </a:r>
            <a:r>
              <a:rPr lang="nl-NL" dirty="0" smtClean="0"/>
              <a:t>/</a:t>
            </a:r>
            <a:r>
              <a:rPr lang="nl-NL" dirty="0" err="1" smtClean="0"/>
              <a:t>licenses</a:t>
            </a:r>
            <a:r>
              <a:rPr lang="nl-NL" dirty="0" smtClean="0"/>
              <a:t>/</a:t>
            </a:r>
            <a:r>
              <a:rPr lang="nl-NL" dirty="0" err="1" smtClean="0"/>
              <a:t>by-sa</a:t>
            </a:r>
            <a:r>
              <a:rPr lang="nl-NL" dirty="0" smtClean="0"/>
              <a:t>/2.0/</a:t>
            </a:r>
          </a:p>
          <a:p>
            <a:endParaRPr lang="nl-NL" dirty="0" smtClean="0"/>
          </a:p>
          <a:p>
            <a:r>
              <a:rPr lang="nl-NL" dirty="0" smtClean="0"/>
              <a:t>Bron: http://</a:t>
            </a:r>
            <a:r>
              <a:rPr lang="nl-NL" dirty="0" err="1" smtClean="0"/>
              <a:t>www.geograph.ie</a:t>
            </a:r>
            <a:r>
              <a:rPr lang="nl-NL" dirty="0" smtClean="0"/>
              <a:t>/</a:t>
            </a:r>
            <a:r>
              <a:rPr lang="nl-NL" dirty="0" err="1" smtClean="0"/>
              <a:t>photo</a:t>
            </a:r>
            <a:r>
              <a:rPr lang="nl-NL" dirty="0" smtClean="0"/>
              <a:t>/669503</a:t>
            </a:r>
          </a:p>
          <a:p>
            <a:r>
              <a:rPr lang="nl-NL" dirty="0" smtClean="0"/>
              <a:t>Auteur: </a:t>
            </a:r>
            <a:r>
              <a:rPr lang="nl-NL" dirty="0" smtClean="0">
                <a:hlinkClick r:id="rId4" tooltip="View profile"/>
              </a:rPr>
              <a:t>kevin higgins</a:t>
            </a:r>
            <a:r>
              <a:rPr lang="nl-NL" dirty="0" smtClean="0"/>
              <a:t> </a:t>
            </a:r>
          </a:p>
          <a:p>
            <a:r>
              <a:rPr lang="nl-NL" dirty="0" smtClean="0"/>
              <a:t>Licentie: http://</a:t>
            </a:r>
            <a:r>
              <a:rPr lang="nl-NL" dirty="0" err="1" smtClean="0"/>
              <a:t>creativecommons.org</a:t>
            </a:r>
            <a:r>
              <a:rPr lang="nl-NL" dirty="0" smtClean="0"/>
              <a:t>/</a:t>
            </a:r>
            <a:r>
              <a:rPr lang="nl-NL" dirty="0" err="1" smtClean="0"/>
              <a:t>licenses</a:t>
            </a:r>
            <a:r>
              <a:rPr lang="nl-NL" dirty="0" smtClean="0"/>
              <a:t>/</a:t>
            </a:r>
            <a:r>
              <a:rPr lang="nl-NL" dirty="0" err="1" smtClean="0"/>
              <a:t>by-sa</a:t>
            </a:r>
            <a:r>
              <a:rPr lang="nl-NL" dirty="0" smtClean="0"/>
              <a:t>/2.0/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AA5F8-CFDE-4E40-A293-C5942A75677F}" type="slidenum">
              <a:rPr lang="nl-NL" smtClean="0"/>
              <a:pPr/>
              <a:t>16</a:t>
            </a:fld>
            <a:endParaRPr lang="nl-N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Bron: http://</a:t>
            </a:r>
            <a:r>
              <a:rPr lang="nl-NL" dirty="0" err="1" smtClean="0"/>
              <a:t>www.geograph.org.uk</a:t>
            </a:r>
            <a:r>
              <a:rPr lang="nl-NL" dirty="0" smtClean="0"/>
              <a:t>/</a:t>
            </a:r>
            <a:r>
              <a:rPr lang="nl-NL" dirty="0" err="1" smtClean="0"/>
              <a:t>photo</a:t>
            </a:r>
            <a:r>
              <a:rPr lang="nl-NL" dirty="0" smtClean="0"/>
              <a:t>/2552382</a:t>
            </a:r>
          </a:p>
          <a:p>
            <a:r>
              <a:rPr lang="nl-NL" dirty="0" smtClean="0"/>
              <a:t>Auteur: </a:t>
            </a:r>
            <a:r>
              <a:rPr lang="nl-NL" dirty="0" smtClean="0">
                <a:hlinkClick r:id="rId3" tooltip="View profile"/>
              </a:rPr>
              <a:t>Stephen Craven</a:t>
            </a:r>
            <a:r>
              <a:rPr lang="nl-NL" dirty="0" smtClean="0"/>
              <a:t> </a:t>
            </a:r>
          </a:p>
          <a:p>
            <a:r>
              <a:rPr lang="nl-NL" dirty="0" smtClean="0"/>
              <a:t>Licentie: http://</a:t>
            </a:r>
            <a:r>
              <a:rPr lang="nl-NL" dirty="0" err="1" smtClean="0"/>
              <a:t>creativecommons.org</a:t>
            </a:r>
            <a:r>
              <a:rPr lang="nl-NL" dirty="0" smtClean="0"/>
              <a:t>/</a:t>
            </a:r>
            <a:r>
              <a:rPr lang="nl-NL" dirty="0" err="1" smtClean="0"/>
              <a:t>licenses</a:t>
            </a:r>
            <a:r>
              <a:rPr lang="nl-NL" dirty="0" smtClean="0"/>
              <a:t>/</a:t>
            </a:r>
            <a:r>
              <a:rPr lang="nl-NL" dirty="0" err="1" smtClean="0"/>
              <a:t>by-sa</a:t>
            </a:r>
            <a:r>
              <a:rPr lang="nl-NL" dirty="0" smtClean="0"/>
              <a:t>/2.0/</a:t>
            </a:r>
          </a:p>
          <a:p>
            <a:endParaRPr lang="nl-NL" dirty="0" smtClean="0"/>
          </a:p>
          <a:p>
            <a:r>
              <a:rPr lang="nl-NL" dirty="0" smtClean="0"/>
              <a:t>Bron: http://</a:t>
            </a:r>
            <a:r>
              <a:rPr lang="nl-NL" dirty="0" err="1" smtClean="0"/>
              <a:t>www.flickr.com</a:t>
            </a:r>
            <a:r>
              <a:rPr lang="nl-NL" dirty="0" smtClean="0"/>
              <a:t>/</a:t>
            </a:r>
            <a:r>
              <a:rPr lang="nl-NL" dirty="0" err="1" smtClean="0"/>
              <a:t>photos</a:t>
            </a:r>
            <a:r>
              <a:rPr lang="nl-NL" dirty="0" smtClean="0"/>
              <a:t>/20299709@N00/439035594/in/photolist-6XnHr6-6XnHgD-dJS8ia-7szCSj-8DbtAY-dW5VYk-ENaZd-6XnHmH-5yjPiG-5yft74-5yjRq7-5yfsWF-5yfsRV-5yfsLz-5yjR5j-5yjQZE-5yjQVh-5yjQPQ-5yjQKh-5yjQDq-7t9FYW-8DZSFw-5yjQxy-5yjQmu-5yjQfG-5yfrLz-5yfrGa-5yjPYQ-5yjPTL-5yfrpM-5yjPJj-5yfrdz-5yfr6Z-5yfr2e-5yfqHT-5yfqBF-5yjNWE-5yfqpZ-5yjNJ7-5yfqae-5yjNvw-5yfpY4-5yjNcN-5yjN7f-5yfpx4-5yjMUU-5yjMQh-5yjMJG-5yfpbr-5yjMw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/>
              <a:t>Auteur:</a:t>
            </a:r>
            <a:r>
              <a:rPr lang="nl-NL" baseline="0" dirty="0" smtClean="0"/>
              <a:t> </a:t>
            </a:r>
            <a:r>
              <a:rPr lang="nl-NL" dirty="0" smtClean="0">
                <a:hlinkClick r:id="rId4" tooltip="Go to Jos's photostream"/>
              </a:rPr>
              <a:t>Jos</a:t>
            </a:r>
            <a:r>
              <a:rPr lang="nl-NL" dirty="0" smtClean="0"/>
              <a:t> </a:t>
            </a:r>
          </a:p>
          <a:p>
            <a:r>
              <a:rPr lang="nl-NL" dirty="0" smtClean="0"/>
              <a:t>Licentie:</a:t>
            </a:r>
            <a:r>
              <a:rPr lang="nl-NL" baseline="0" dirty="0" smtClean="0"/>
              <a:t> </a:t>
            </a:r>
            <a:r>
              <a:rPr lang="nl-NL" baseline="0" dirty="0" err="1" smtClean="0"/>
              <a:t>https</a:t>
            </a:r>
            <a:r>
              <a:rPr lang="nl-NL" baseline="0" dirty="0" smtClean="0"/>
              <a:t>://</a:t>
            </a:r>
            <a:r>
              <a:rPr lang="nl-NL" baseline="0" dirty="0" err="1" smtClean="0"/>
              <a:t>creativecommons.org</a:t>
            </a:r>
            <a:r>
              <a:rPr lang="nl-NL" baseline="0" dirty="0" smtClean="0"/>
              <a:t>/</a:t>
            </a:r>
            <a:r>
              <a:rPr lang="nl-NL" baseline="0" dirty="0" err="1" smtClean="0"/>
              <a:t>licenses</a:t>
            </a:r>
            <a:r>
              <a:rPr lang="nl-NL" baseline="0" dirty="0" smtClean="0"/>
              <a:t>/</a:t>
            </a:r>
            <a:r>
              <a:rPr lang="nl-NL" baseline="0" dirty="0" err="1" smtClean="0"/>
              <a:t>by</a:t>
            </a:r>
            <a:r>
              <a:rPr lang="nl-NL" baseline="0" dirty="0" smtClean="0"/>
              <a:t>/2.0/</a:t>
            </a:r>
            <a:endParaRPr lang="nl-NL" dirty="0" smtClean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AA5F8-CFDE-4E40-A293-C5942A75677F}" type="slidenum">
              <a:rPr lang="nl-NL" smtClean="0"/>
              <a:pPr/>
              <a:t>17</a:t>
            </a:fld>
            <a:endParaRPr lang="nl-N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Bron: http://</a:t>
            </a:r>
            <a:r>
              <a:rPr lang="nl-NL" dirty="0" err="1" smtClean="0"/>
              <a:t>commons.wikimedia.org</a:t>
            </a:r>
            <a:r>
              <a:rPr lang="nl-NL" dirty="0" smtClean="0"/>
              <a:t>/</a:t>
            </a:r>
            <a:r>
              <a:rPr lang="nl-NL" dirty="0" err="1" smtClean="0"/>
              <a:t>wiki</a:t>
            </a:r>
            <a:r>
              <a:rPr lang="nl-NL" dirty="0" smtClean="0"/>
              <a:t>/File:</a:t>
            </a:r>
            <a:r>
              <a:rPr lang="nl-NL" dirty="0" err="1" smtClean="0"/>
              <a:t>Corn</a:t>
            </a:r>
            <a:r>
              <a:rPr lang="nl-NL" dirty="0" smtClean="0"/>
              <a:t>_field_</a:t>
            </a:r>
            <a:r>
              <a:rPr lang="nl-NL" dirty="0" err="1" smtClean="0"/>
              <a:t>ohio.jpg</a:t>
            </a:r>
            <a:endParaRPr lang="nl-NL" dirty="0" smtClean="0"/>
          </a:p>
          <a:p>
            <a:r>
              <a:rPr lang="nl-NL" dirty="0" smtClean="0"/>
              <a:t>Auteur: </a:t>
            </a:r>
            <a:r>
              <a:rPr lang="nl-NL" dirty="0" smtClean="0">
                <a:hlinkClick r:id="rId3"/>
              </a:rPr>
              <a:t>Graylight</a:t>
            </a:r>
            <a:endParaRPr lang="nl-NL" dirty="0" smtClean="0"/>
          </a:p>
          <a:p>
            <a:r>
              <a:rPr lang="nl-NL" dirty="0" smtClean="0"/>
              <a:t>Licentie: </a:t>
            </a:r>
            <a:r>
              <a:rPr lang="nl-NL" dirty="0" smtClean="0">
                <a:hlinkClick r:id="rId4" tooltip="w:en:Creative Commons"/>
              </a:rPr>
              <a:t>Creative Commons</a:t>
            </a:r>
            <a:r>
              <a:rPr lang="nl-NL" dirty="0" smtClean="0"/>
              <a:t> </a:t>
            </a:r>
            <a:r>
              <a:rPr lang="nl-NL" dirty="0" smtClean="0">
                <a:hlinkClick r:id="rId5"/>
              </a:rPr>
              <a:t>Attribution 2.0 Generic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AA5F8-CFDE-4E40-A293-C5942A75677F}" type="slidenum">
              <a:rPr lang="nl-NL" smtClean="0"/>
              <a:pPr/>
              <a:t>2</a:t>
            </a:fld>
            <a:endParaRPr lang="nl-N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Bron: http://</a:t>
            </a:r>
            <a:r>
              <a:rPr lang="nl-NL" dirty="0" err="1" smtClean="0"/>
              <a:t>www.flickr.com</a:t>
            </a:r>
            <a:r>
              <a:rPr lang="nl-NL" dirty="0" smtClean="0"/>
              <a:t>/</a:t>
            </a:r>
            <a:r>
              <a:rPr lang="nl-NL" dirty="0" err="1" smtClean="0"/>
              <a:t>photos</a:t>
            </a:r>
            <a:r>
              <a:rPr lang="nl-NL" dirty="0" smtClean="0"/>
              <a:t>/</a:t>
            </a:r>
            <a:r>
              <a:rPr lang="nl-NL" dirty="0" err="1" smtClean="0"/>
              <a:t>usdagov</a:t>
            </a:r>
            <a:r>
              <a:rPr lang="nl-NL" dirty="0" smtClean="0"/>
              <a:t>/9612209739/in/photolist-fDp658-nEJfFx-nX85qf-nXd4ir-nEMdH8-fqv5Lm-nWVAi2-fKngnE-fDp4jp-bo6sxr-fDp3MF-nEHD9m-fqk8NY-dXfTbe-axYpFy-aiQBk4-azdrHW-aAVrCX-gDnB8r-dXmzC7-ocHGEi-dXfTvk-dXmx7J-83WT8z-dXmuK5-dXfW8c-3i8xYe-dXmzAQ-dXmyGs-9Zib3u-dXmz3d-dXfVTX-dXfRmn-fDFBZm-fDoZac-fDFCvb-5GgE1W-dXmvmh-9wpk51-kpbNc3-6ER6aJ-9UE5kb-azdrNA-hMEdA-6agmg6-6akvEb-6akvss-6agq1p-6akvvf-6agm8t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/>
              <a:t>Auteur:</a:t>
            </a:r>
            <a:r>
              <a:rPr lang="nl-NL" baseline="0" dirty="0" smtClean="0"/>
              <a:t> </a:t>
            </a:r>
            <a:r>
              <a:rPr lang="nl-NL" dirty="0" smtClean="0">
                <a:hlinkClick r:id="rId3" tooltip="Go to U.S. Department of Agriculture's photostream"/>
              </a:rPr>
              <a:t>U.S. Department of Agriculture</a:t>
            </a:r>
            <a:r>
              <a:rPr lang="nl-NL" dirty="0" smtClean="0"/>
              <a:t> </a:t>
            </a:r>
          </a:p>
          <a:p>
            <a:r>
              <a:rPr lang="nl-NL" dirty="0" smtClean="0"/>
              <a:t>Licentie:</a:t>
            </a:r>
            <a:r>
              <a:rPr lang="nl-NL" dirty="0" err="1" smtClean="0"/>
              <a:t>https</a:t>
            </a:r>
            <a:r>
              <a:rPr lang="nl-NL" dirty="0" smtClean="0"/>
              <a:t>://</a:t>
            </a:r>
            <a:r>
              <a:rPr lang="nl-NL" dirty="0" err="1" smtClean="0"/>
              <a:t>creativecommons.org</a:t>
            </a:r>
            <a:r>
              <a:rPr lang="nl-NL" dirty="0" smtClean="0"/>
              <a:t>/</a:t>
            </a:r>
            <a:r>
              <a:rPr lang="nl-NL" dirty="0" err="1" smtClean="0"/>
              <a:t>licenses</a:t>
            </a:r>
            <a:r>
              <a:rPr lang="nl-NL" dirty="0" smtClean="0"/>
              <a:t>/</a:t>
            </a:r>
            <a:r>
              <a:rPr lang="nl-NL" dirty="0" err="1" smtClean="0"/>
              <a:t>by</a:t>
            </a:r>
            <a:r>
              <a:rPr lang="nl-NL" dirty="0" smtClean="0"/>
              <a:t>/2.0/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AA5F8-CFDE-4E40-A293-C5942A75677F}" type="slidenum">
              <a:rPr lang="nl-NL" smtClean="0"/>
              <a:pPr/>
              <a:t>3</a:t>
            </a:fld>
            <a:endParaRPr lang="nl-N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Bron: http://</a:t>
            </a:r>
            <a:r>
              <a:rPr lang="nl-NL" dirty="0" err="1" smtClean="0"/>
              <a:t>www.geograph.org.uk</a:t>
            </a:r>
            <a:r>
              <a:rPr lang="nl-NL" dirty="0" smtClean="0"/>
              <a:t>/</a:t>
            </a:r>
            <a:r>
              <a:rPr lang="nl-NL" dirty="0" err="1" smtClean="0"/>
              <a:t>photo</a:t>
            </a:r>
            <a:r>
              <a:rPr lang="nl-NL" dirty="0" smtClean="0"/>
              <a:t>/1342770</a:t>
            </a:r>
          </a:p>
          <a:p>
            <a:r>
              <a:rPr lang="nl-NL" dirty="0" smtClean="0"/>
              <a:t>Auteur: </a:t>
            </a:r>
            <a:r>
              <a:rPr lang="nl-NL" dirty="0" smtClean="0">
                <a:hlinkClick r:id="rId3" tooltip="View profile"/>
              </a:rPr>
              <a:t>John Tustin</a:t>
            </a:r>
            <a:endParaRPr lang="nl-NL" dirty="0" smtClean="0"/>
          </a:p>
          <a:p>
            <a:r>
              <a:rPr lang="nl-NL" dirty="0" smtClean="0"/>
              <a:t>Licentie: http://</a:t>
            </a:r>
            <a:r>
              <a:rPr lang="nl-NL" dirty="0" err="1" smtClean="0"/>
              <a:t>creativecommons.org</a:t>
            </a:r>
            <a:r>
              <a:rPr lang="nl-NL" dirty="0" smtClean="0"/>
              <a:t>/</a:t>
            </a:r>
            <a:r>
              <a:rPr lang="nl-NL" dirty="0" err="1" smtClean="0"/>
              <a:t>licenses</a:t>
            </a:r>
            <a:r>
              <a:rPr lang="nl-NL" dirty="0" smtClean="0"/>
              <a:t>/</a:t>
            </a:r>
            <a:r>
              <a:rPr lang="nl-NL" dirty="0" err="1" smtClean="0"/>
              <a:t>by-sa</a:t>
            </a:r>
            <a:r>
              <a:rPr lang="nl-NL" dirty="0" smtClean="0"/>
              <a:t>/2.0/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AA5F8-CFDE-4E40-A293-C5942A75677F}" type="slidenum">
              <a:rPr lang="nl-NL" smtClean="0"/>
              <a:pPr/>
              <a:t>4</a:t>
            </a:fld>
            <a:endParaRPr lang="nl-N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Bron:</a:t>
            </a:r>
            <a:r>
              <a:rPr lang="nl-NL" baseline="0" dirty="0" smtClean="0"/>
              <a:t> </a:t>
            </a:r>
            <a:r>
              <a:rPr lang="nl-NL" baseline="0" dirty="0" err="1" smtClean="0"/>
              <a:t>https</a:t>
            </a:r>
            <a:r>
              <a:rPr lang="nl-NL" baseline="0" dirty="0" smtClean="0"/>
              <a:t>://</a:t>
            </a:r>
            <a:r>
              <a:rPr lang="nl-NL" baseline="0" dirty="0" err="1" smtClean="0"/>
              <a:t>www.flickr.com</a:t>
            </a:r>
            <a:r>
              <a:rPr lang="nl-NL" baseline="0" dirty="0" smtClean="0"/>
              <a:t>/</a:t>
            </a:r>
            <a:r>
              <a:rPr lang="nl-NL" baseline="0" dirty="0" err="1" smtClean="0"/>
              <a:t>photos</a:t>
            </a:r>
            <a:r>
              <a:rPr lang="nl-NL" baseline="0" dirty="0" smtClean="0"/>
              <a:t>/</a:t>
            </a:r>
            <a:r>
              <a:rPr lang="nl-NL" baseline="0" dirty="0" err="1" smtClean="0"/>
              <a:t>monkeypuzzle</a:t>
            </a:r>
            <a:r>
              <a:rPr lang="nl-NL" baseline="0" dirty="0" smtClean="0"/>
              <a:t>/2644033718/</a:t>
            </a:r>
            <a:endParaRPr lang="nl-NL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/>
              <a:t>Auteur: </a:t>
            </a:r>
            <a:r>
              <a:rPr lang="nl-NL" dirty="0" smtClean="0">
                <a:hlinkClick r:id="rId3" tooltip="Go to Chris Booth's photostream"/>
              </a:rPr>
              <a:t>Chris Booth</a:t>
            </a:r>
            <a:r>
              <a:rPr lang="nl-NL" dirty="0" smtClean="0"/>
              <a:t> </a:t>
            </a:r>
            <a:endParaRPr lang="nl-NL" dirty="0" smtClean="0"/>
          </a:p>
          <a:p>
            <a:r>
              <a:rPr lang="nl-NL" dirty="0" smtClean="0"/>
              <a:t>Licentie: </a:t>
            </a:r>
            <a:r>
              <a:rPr lang="nl-NL" dirty="0" err="1" smtClean="0"/>
              <a:t>https</a:t>
            </a:r>
            <a:r>
              <a:rPr lang="nl-NL" dirty="0" smtClean="0"/>
              <a:t>://</a:t>
            </a:r>
            <a:r>
              <a:rPr lang="nl-NL" dirty="0" err="1" smtClean="0"/>
              <a:t>creativecommons.org</a:t>
            </a:r>
            <a:r>
              <a:rPr lang="nl-NL" dirty="0" smtClean="0"/>
              <a:t>/</a:t>
            </a:r>
            <a:r>
              <a:rPr lang="nl-NL" dirty="0" err="1" smtClean="0"/>
              <a:t>licenses</a:t>
            </a:r>
            <a:r>
              <a:rPr lang="nl-NL" dirty="0" smtClean="0"/>
              <a:t>/</a:t>
            </a:r>
            <a:r>
              <a:rPr lang="nl-NL" dirty="0" err="1" smtClean="0"/>
              <a:t>by-sa</a:t>
            </a:r>
            <a:r>
              <a:rPr lang="nl-NL" dirty="0" smtClean="0"/>
              <a:t>/2.0/</a:t>
            </a:r>
            <a:endParaRPr lang="nl-NL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AA5F8-CFDE-4E40-A293-C5942A75677F}" type="slidenum">
              <a:rPr lang="nl-NL" smtClean="0"/>
              <a:pPr/>
              <a:t>5</a:t>
            </a:fld>
            <a:endParaRPr lang="nl-N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Bron:</a:t>
            </a:r>
            <a:r>
              <a:rPr lang="nl-NL" baseline="0" dirty="0" smtClean="0"/>
              <a:t> http://</a:t>
            </a:r>
            <a:r>
              <a:rPr lang="nl-NL" baseline="0" dirty="0" err="1" smtClean="0"/>
              <a:t>www.flickr.com</a:t>
            </a:r>
            <a:r>
              <a:rPr lang="nl-NL" baseline="0" dirty="0" smtClean="0"/>
              <a:t>/</a:t>
            </a:r>
            <a:r>
              <a:rPr lang="nl-NL" baseline="0" dirty="0" err="1" smtClean="0"/>
              <a:t>photos</a:t>
            </a:r>
            <a:r>
              <a:rPr lang="nl-NL" baseline="0" dirty="0" smtClean="0"/>
              <a:t>/</a:t>
            </a:r>
            <a:r>
              <a:rPr lang="nl-NL" baseline="0" dirty="0" err="1" smtClean="0"/>
              <a:t>usdagov</a:t>
            </a:r>
            <a:r>
              <a:rPr lang="nl-NL" baseline="0" dirty="0" smtClean="0"/>
              <a:t>/9736712536/in/photolist-fQpcq5-2g5kQM-2g5o8Z-2g5fxz-caavYY-c8DLMC-2g5hS4-75yKtG-M4H4K-4uuB7a-bWNHu4-2g5k3D-cp9Kff-cp9LTA--cp9Awq-cp9zf7-cp9MxS-cp9H83-9LufhR-9LugAe-7TJpFk-8VuVKv-5bcN1i-azbZG-7s4DC5-7TJpwa-8G2jaZ-6APFFH-cp9G8U-cp9DHA-cp9zMC-cp9HhE-cp9ALw-cp9zE1-cp9KQf-cp9DhJ-cp9Lq3-cp9CFh-cp9LFS-cp9Kwo-cp9KCC-cp9Lxs-cp9JS3-cp9Krh-cp9KJd-cp9JKQ-cp9JE1-cp9K49-cp9GHW</a:t>
            </a:r>
            <a:endParaRPr lang="nl-NL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/>
              <a:t>Auteur: </a:t>
            </a:r>
            <a:r>
              <a:rPr lang="nl-NL" dirty="0" smtClean="0">
                <a:hlinkClick r:id="rId3" tooltip="Go to U.S. Department of Agriculture's photostream"/>
              </a:rPr>
              <a:t>U.S. Department of Agriculture</a:t>
            </a:r>
            <a:r>
              <a:rPr lang="nl-NL" dirty="0" smtClean="0"/>
              <a:t> </a:t>
            </a:r>
            <a:endParaRPr lang="nl-NL" dirty="0" smtClean="0"/>
          </a:p>
          <a:p>
            <a:r>
              <a:rPr lang="nl-NL" dirty="0" smtClean="0"/>
              <a:t>Licentie</a:t>
            </a:r>
            <a:r>
              <a:rPr lang="nl-NL" dirty="0" smtClean="0"/>
              <a:t>:</a:t>
            </a:r>
            <a:r>
              <a:rPr lang="nl-NL" baseline="0" dirty="0" smtClean="0"/>
              <a:t> </a:t>
            </a:r>
            <a:r>
              <a:rPr lang="nl-NL" baseline="0" dirty="0" err="1" smtClean="0"/>
              <a:t>https</a:t>
            </a:r>
            <a:r>
              <a:rPr lang="nl-NL" baseline="0" dirty="0" smtClean="0"/>
              <a:t>://</a:t>
            </a:r>
            <a:r>
              <a:rPr lang="nl-NL" baseline="0" dirty="0" err="1" smtClean="0"/>
              <a:t>creativecommons.org</a:t>
            </a:r>
            <a:r>
              <a:rPr lang="nl-NL" baseline="0" dirty="0" smtClean="0"/>
              <a:t>/</a:t>
            </a:r>
            <a:r>
              <a:rPr lang="nl-NL" baseline="0" dirty="0" err="1" smtClean="0"/>
              <a:t>licenses</a:t>
            </a:r>
            <a:r>
              <a:rPr lang="nl-NL" baseline="0" dirty="0" smtClean="0"/>
              <a:t>/</a:t>
            </a:r>
            <a:r>
              <a:rPr lang="nl-NL" baseline="0" dirty="0" err="1" smtClean="0"/>
              <a:t>by</a:t>
            </a:r>
            <a:r>
              <a:rPr lang="nl-NL" baseline="0" dirty="0" smtClean="0"/>
              <a:t>/2.0/</a:t>
            </a:r>
            <a:endParaRPr lang="nl-NL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AA5F8-CFDE-4E40-A293-C5942A75677F}" type="slidenum">
              <a:rPr lang="nl-NL" smtClean="0"/>
              <a:pPr/>
              <a:t>6</a:t>
            </a:fld>
            <a:endParaRPr lang="nl-N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Bron:</a:t>
            </a:r>
            <a:r>
              <a:rPr lang="nl-BE" baseline="0" dirty="0" smtClean="0"/>
              <a:t> </a:t>
            </a:r>
            <a:r>
              <a:rPr lang="nl-NL" baseline="0" dirty="0" smtClean="0"/>
              <a:t>http://</a:t>
            </a:r>
            <a:r>
              <a:rPr lang="nl-NL" baseline="0" dirty="0" err="1" smtClean="0"/>
              <a:t>pixabay.com</a:t>
            </a:r>
            <a:r>
              <a:rPr lang="nl-NL" baseline="0" dirty="0" smtClean="0"/>
              <a:t>/en/sheepskin-fur-sheep-s-wool-wool-57713/</a:t>
            </a:r>
          </a:p>
          <a:p>
            <a:r>
              <a:rPr lang="nl-NL" baseline="0" dirty="0" smtClean="0"/>
              <a:t>Auteur: Hans http://</a:t>
            </a:r>
            <a:r>
              <a:rPr lang="nl-NL" baseline="0" dirty="0" err="1" smtClean="0"/>
              <a:t>pixabay.com</a:t>
            </a:r>
            <a:r>
              <a:rPr lang="nl-NL" baseline="0" dirty="0" smtClean="0"/>
              <a:t>/en/</a:t>
            </a:r>
            <a:r>
              <a:rPr lang="nl-NL" baseline="0" dirty="0" err="1" smtClean="0"/>
              <a:t>users</a:t>
            </a:r>
            <a:r>
              <a:rPr lang="nl-NL" baseline="0" dirty="0" smtClean="0"/>
              <a:t>/Hans/</a:t>
            </a:r>
          </a:p>
          <a:p>
            <a:r>
              <a:rPr lang="nl-NL" baseline="0" dirty="0" smtClean="0"/>
              <a:t>Licentie: </a:t>
            </a:r>
            <a:r>
              <a:rPr lang="nl-NL" dirty="0" smtClean="0"/>
              <a:t>CC0 Public Domain</a:t>
            </a:r>
            <a:endParaRPr lang="nl-NL" baseline="0" dirty="0" smtClean="0"/>
          </a:p>
          <a:p>
            <a:endParaRPr lang="nl-NL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AA5F8-CFDE-4E40-A293-C5942A75677F}" type="slidenum">
              <a:rPr lang="nl-NL" smtClean="0"/>
              <a:pPr/>
              <a:t>7</a:t>
            </a:fld>
            <a:endParaRPr lang="nl-N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Bron: http://</a:t>
            </a:r>
            <a:r>
              <a:rPr lang="nl-NL" dirty="0" err="1" smtClean="0"/>
              <a:t>commons.wikimedia.org</a:t>
            </a:r>
            <a:r>
              <a:rPr lang="nl-NL" dirty="0" smtClean="0"/>
              <a:t>/</a:t>
            </a:r>
            <a:r>
              <a:rPr lang="nl-NL" dirty="0" err="1" smtClean="0"/>
              <a:t>wiki</a:t>
            </a:r>
            <a:r>
              <a:rPr lang="nl-NL" dirty="0" smtClean="0"/>
              <a:t>/File:</a:t>
            </a:r>
            <a:r>
              <a:rPr lang="nl-NL" dirty="0" err="1" smtClean="0"/>
              <a:t>Milking</a:t>
            </a:r>
            <a:r>
              <a:rPr lang="nl-NL" dirty="0" smtClean="0"/>
              <a:t>_a_</a:t>
            </a:r>
            <a:r>
              <a:rPr lang="nl-NL" dirty="0" err="1" smtClean="0"/>
              <a:t>Goat</a:t>
            </a:r>
            <a:r>
              <a:rPr lang="nl-NL" dirty="0" smtClean="0"/>
              <a:t>_at_the_MN_</a:t>
            </a:r>
            <a:r>
              <a:rPr lang="nl-NL" dirty="0" err="1" smtClean="0"/>
              <a:t>Zoo.jpg</a:t>
            </a:r>
            <a:endParaRPr lang="nl-NL" dirty="0" smtClean="0"/>
          </a:p>
          <a:p>
            <a:r>
              <a:rPr lang="nl-NL" dirty="0" smtClean="0"/>
              <a:t>Auteur</a:t>
            </a:r>
            <a:r>
              <a:rPr lang="nl-NL" dirty="0" smtClean="0"/>
              <a:t>:</a:t>
            </a:r>
            <a:r>
              <a:rPr lang="nl-NL" baseline="0" dirty="0" smtClean="0"/>
              <a:t> </a:t>
            </a:r>
            <a:r>
              <a:rPr lang="nl-NL" dirty="0" smtClean="0">
                <a:hlinkClick r:id="rId3" tooltip="User:FelixCheng"/>
              </a:rPr>
              <a:t>FelixCheng</a:t>
            </a:r>
            <a:endParaRPr lang="nl-NL" dirty="0" smtClean="0"/>
          </a:p>
          <a:p>
            <a:r>
              <a:rPr lang="nl-NL" dirty="0" smtClean="0"/>
              <a:t>Licentie:</a:t>
            </a:r>
            <a:r>
              <a:rPr lang="nl-NL" dirty="0" smtClean="0">
                <a:hlinkClick r:id="rId4" tooltip="w:en:Creative Commons"/>
              </a:rPr>
              <a:t>Creative Commons</a:t>
            </a:r>
            <a:r>
              <a:rPr lang="nl-NL" dirty="0" smtClean="0"/>
              <a:t> </a:t>
            </a:r>
            <a:r>
              <a:rPr lang="nl-NL" dirty="0" smtClean="0">
                <a:hlinkClick r:id="rId5"/>
              </a:rPr>
              <a:t>Attribution-Share Alike 3.0 Unported</a:t>
            </a:r>
            <a:endParaRPr lang="nl-NL" dirty="0" smtClean="0"/>
          </a:p>
          <a:p>
            <a:endParaRPr lang="nl-NL" dirty="0" smtClean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AA5F8-CFDE-4E40-A293-C5942A75677F}" type="slidenum">
              <a:rPr lang="nl-NL" smtClean="0"/>
              <a:pPr/>
              <a:t>8</a:t>
            </a:fld>
            <a:endParaRPr lang="nl-N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Bron: http://</a:t>
            </a:r>
            <a:r>
              <a:rPr lang="nl-NL" dirty="0" err="1" smtClean="0"/>
              <a:t>commons.wikimedia.org</a:t>
            </a:r>
            <a:r>
              <a:rPr lang="nl-NL" dirty="0" smtClean="0"/>
              <a:t>/</a:t>
            </a:r>
            <a:r>
              <a:rPr lang="nl-NL" dirty="0" err="1" smtClean="0"/>
              <a:t>wiki</a:t>
            </a:r>
            <a:r>
              <a:rPr lang="nl-NL" dirty="0" smtClean="0"/>
              <a:t>/File:</a:t>
            </a:r>
            <a:r>
              <a:rPr lang="nl-NL" dirty="0" err="1" smtClean="0"/>
              <a:t>Tomatoes</a:t>
            </a:r>
            <a:r>
              <a:rPr lang="nl-NL" dirty="0" smtClean="0"/>
              <a:t>_</a:t>
            </a:r>
            <a:r>
              <a:rPr lang="nl-NL" dirty="0" err="1" smtClean="0"/>
              <a:t>ARS.jpg</a:t>
            </a:r>
            <a:endParaRPr lang="nl-NL" dirty="0" smtClean="0"/>
          </a:p>
          <a:p>
            <a:r>
              <a:rPr lang="nl-NL" dirty="0" smtClean="0"/>
              <a:t>Auteur: http://</a:t>
            </a:r>
            <a:r>
              <a:rPr lang="nl-NL" dirty="0" err="1" smtClean="0"/>
              <a:t>www.ars.usda.gov</a:t>
            </a:r>
            <a:r>
              <a:rPr lang="nl-NL" dirty="0" smtClean="0"/>
              <a:t>/is/</a:t>
            </a:r>
            <a:r>
              <a:rPr lang="nl-NL" dirty="0" err="1" smtClean="0"/>
              <a:t>graphics</a:t>
            </a:r>
            <a:r>
              <a:rPr lang="nl-NL" dirty="0" smtClean="0"/>
              <a:t>/</a:t>
            </a:r>
            <a:r>
              <a:rPr lang="nl-NL" dirty="0" err="1" smtClean="0"/>
              <a:t>photos</a:t>
            </a:r>
            <a:r>
              <a:rPr lang="nl-NL" dirty="0" smtClean="0"/>
              <a:t>/</a:t>
            </a:r>
          </a:p>
          <a:p>
            <a:r>
              <a:rPr lang="nl-NL" dirty="0" smtClean="0"/>
              <a:t>Licentie:</a:t>
            </a:r>
            <a:r>
              <a:rPr lang="nl-NL" i="1" dirty="0" err="1" smtClean="0"/>
              <a:t>This</a:t>
            </a:r>
            <a:r>
              <a:rPr lang="nl-NL" i="1" dirty="0" smtClean="0"/>
              <a:t> image is in the </a:t>
            </a:r>
            <a:r>
              <a:rPr lang="nl-NL" b="1" i="1" dirty="0" smtClean="0">
                <a:hlinkClick r:id="rId3" tooltip="w:public domain"/>
              </a:rPr>
              <a:t>public domain</a:t>
            </a:r>
            <a:r>
              <a:rPr lang="nl-NL" i="1" dirty="0" smtClean="0"/>
              <a:t> </a:t>
            </a:r>
            <a:r>
              <a:rPr lang="nl-NL" i="1" dirty="0" err="1" smtClean="0"/>
              <a:t>because</a:t>
            </a:r>
            <a:r>
              <a:rPr lang="nl-NL" i="1" dirty="0" smtClean="0"/>
              <a:t> </a:t>
            </a:r>
            <a:r>
              <a:rPr lang="nl-NL" i="1" dirty="0" err="1" smtClean="0"/>
              <a:t>it</a:t>
            </a:r>
            <a:r>
              <a:rPr lang="nl-NL" i="1" dirty="0" smtClean="0"/>
              <a:t> </a:t>
            </a:r>
            <a:r>
              <a:rPr lang="nl-NL" i="1" dirty="0" err="1" smtClean="0"/>
              <a:t>contains</a:t>
            </a:r>
            <a:r>
              <a:rPr lang="nl-NL" i="1" dirty="0" smtClean="0"/>
              <a:t> </a:t>
            </a:r>
            <a:r>
              <a:rPr lang="nl-NL" i="1" dirty="0" err="1" smtClean="0"/>
              <a:t>materials</a:t>
            </a:r>
            <a:r>
              <a:rPr lang="nl-NL" i="1" dirty="0" smtClean="0"/>
              <a:t> </a:t>
            </a:r>
            <a:r>
              <a:rPr lang="nl-NL" i="1" dirty="0" err="1" smtClean="0"/>
              <a:t>that</a:t>
            </a:r>
            <a:r>
              <a:rPr lang="nl-NL" i="1" dirty="0" smtClean="0"/>
              <a:t> </a:t>
            </a:r>
            <a:r>
              <a:rPr lang="nl-NL" i="1" dirty="0" err="1" smtClean="0"/>
              <a:t>originally</a:t>
            </a:r>
            <a:r>
              <a:rPr lang="nl-NL" i="1" dirty="0" smtClean="0"/>
              <a:t> </a:t>
            </a:r>
            <a:r>
              <a:rPr lang="nl-NL" i="1" dirty="0" err="1" smtClean="0"/>
              <a:t>came</a:t>
            </a:r>
            <a:r>
              <a:rPr lang="nl-NL" i="1" dirty="0" smtClean="0"/>
              <a:t> </a:t>
            </a:r>
            <a:r>
              <a:rPr lang="nl-NL" i="1" dirty="0" err="1" smtClean="0"/>
              <a:t>from</a:t>
            </a:r>
            <a:r>
              <a:rPr lang="nl-NL" i="1" dirty="0" smtClean="0"/>
              <a:t> the </a:t>
            </a:r>
            <a:r>
              <a:rPr lang="nl-NL" i="1" dirty="0" smtClean="0">
                <a:hlinkClick r:id="rId4" tooltip="w:Agricultural Research Service"/>
              </a:rPr>
              <a:t>Agricultural Research Service</a:t>
            </a:r>
            <a:r>
              <a:rPr lang="nl-NL" i="1" dirty="0" smtClean="0"/>
              <a:t>, the research </a:t>
            </a:r>
            <a:r>
              <a:rPr lang="nl-NL" i="1" dirty="0" err="1" smtClean="0"/>
              <a:t>agency</a:t>
            </a:r>
            <a:r>
              <a:rPr lang="nl-NL" i="1" dirty="0" smtClean="0"/>
              <a:t> of the </a:t>
            </a:r>
            <a:r>
              <a:rPr lang="nl-NL" i="1" dirty="0" smtClean="0">
                <a:hlinkClick r:id="rId5" tooltip="w:United States Department of Agriculture"/>
              </a:rPr>
              <a:t>United States Department of Agriculture</a:t>
            </a:r>
            <a:r>
              <a:rPr lang="nl-NL" i="1" dirty="0" smtClean="0"/>
              <a:t>.</a:t>
            </a:r>
            <a:endParaRPr lang="nl-NL" dirty="0" smtClean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AA5F8-CFDE-4E40-A293-C5942A75677F}" type="slidenum">
              <a:rPr lang="nl-NL" smtClean="0"/>
              <a:pPr/>
              <a:t>9</a:t>
            </a:fld>
            <a:endParaRPr 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smtClean="0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2A8B2-FF00-B04B-A233-A17333119417}" type="datetimeFigureOut">
              <a:rPr lang="nl-NL" smtClean="0"/>
              <a:pPr/>
              <a:t>17-02-2015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F6C9A-2D5A-5F4D-B684-590791AC42B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2A8B2-FF00-B04B-A233-A17333119417}" type="datetimeFigureOut">
              <a:rPr lang="nl-NL" smtClean="0"/>
              <a:pPr/>
              <a:t>17-02-2015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F6C9A-2D5A-5F4D-B684-590791AC42B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2A8B2-FF00-B04B-A233-A17333119417}" type="datetimeFigureOut">
              <a:rPr lang="nl-NL" smtClean="0"/>
              <a:pPr/>
              <a:t>17-02-2015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F6C9A-2D5A-5F4D-B684-590791AC42B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2A8B2-FF00-B04B-A233-A17333119417}" type="datetimeFigureOut">
              <a:rPr lang="nl-NL" smtClean="0"/>
              <a:pPr/>
              <a:t>17-02-2015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F6C9A-2D5A-5F4D-B684-590791AC42B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2A8B2-FF00-B04B-A233-A17333119417}" type="datetimeFigureOut">
              <a:rPr lang="nl-NL" smtClean="0"/>
              <a:pPr/>
              <a:t>17-02-2015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F6C9A-2D5A-5F4D-B684-590791AC42B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2A8B2-FF00-B04B-A233-A17333119417}" type="datetimeFigureOut">
              <a:rPr lang="nl-NL" smtClean="0"/>
              <a:pPr/>
              <a:t>17-02-2015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F6C9A-2D5A-5F4D-B684-590791AC42B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2A8B2-FF00-B04B-A233-A17333119417}" type="datetimeFigureOut">
              <a:rPr lang="nl-NL" smtClean="0"/>
              <a:pPr/>
              <a:t>17-02-2015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F6C9A-2D5A-5F4D-B684-590791AC42B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2A8B2-FF00-B04B-A233-A17333119417}" type="datetimeFigureOut">
              <a:rPr lang="nl-NL" smtClean="0"/>
              <a:pPr/>
              <a:t>17-02-2015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F6C9A-2D5A-5F4D-B684-590791AC42B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2A8B2-FF00-B04B-A233-A17333119417}" type="datetimeFigureOut">
              <a:rPr lang="nl-NL" smtClean="0"/>
              <a:pPr/>
              <a:t>17-02-2015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F6C9A-2D5A-5F4D-B684-590791AC42B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2A8B2-FF00-B04B-A233-A17333119417}" type="datetimeFigureOut">
              <a:rPr lang="nl-NL" smtClean="0"/>
              <a:pPr/>
              <a:t>17-02-2015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F6C9A-2D5A-5F4D-B684-590791AC42B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2A8B2-FF00-B04B-A233-A17333119417}" type="datetimeFigureOut">
              <a:rPr lang="nl-NL" smtClean="0"/>
              <a:pPr/>
              <a:t>17-02-2015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F6C9A-2D5A-5F4D-B684-590791AC42B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2A8B2-FF00-B04B-A233-A17333119417}" type="datetimeFigureOut">
              <a:rPr lang="nl-NL" smtClean="0"/>
              <a:pPr/>
              <a:t>17-02-2015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F6C9A-2D5A-5F4D-B684-590791AC42B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ekstvak 3"/>
          <p:cNvSpPr txBox="1"/>
          <p:nvPr/>
        </p:nvSpPr>
        <p:spPr>
          <a:xfrm>
            <a:off x="0" y="6322956"/>
            <a:ext cx="7922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</a:t>
            </a:r>
            <a:r>
              <a:rPr lang="nl-NL" dirty="0" smtClean="0"/>
              <a:t> 10 boerderij – </a:t>
            </a:r>
            <a:r>
              <a:rPr lang="nl-NL" dirty="0" smtClean="0"/>
              <a:t>dag 2 sorteerspel:</a:t>
            </a:r>
            <a:r>
              <a:rPr lang="nl-NL" dirty="0" smtClean="0"/>
              <a:t> </a:t>
            </a:r>
            <a:r>
              <a:rPr lang="nl-NL" dirty="0" smtClean="0"/>
              <a:t>is dit een wei</a:t>
            </a:r>
            <a:r>
              <a:rPr lang="nl-NL" dirty="0" smtClean="0"/>
              <a:t>? </a:t>
            </a:r>
            <a:r>
              <a:rPr lang="nl-NL" i="1" dirty="0" smtClean="0"/>
              <a:t>	</a:t>
            </a:r>
            <a:r>
              <a:rPr lang="nl-NL" i="1" dirty="0" smtClean="0"/>
              <a:t>				</a:t>
            </a:r>
            <a:endParaRPr lang="nl-NL" i="1" dirty="0"/>
          </a:p>
        </p:txBody>
      </p:sp>
      <p:sp>
        <p:nvSpPr>
          <p:cNvPr id="7" name="Tekstvak 6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</a:t>
            </a:r>
            <a:r>
              <a:rPr lang="nl-NL" dirty="0" smtClean="0"/>
              <a:t> 10.1</a:t>
            </a:r>
          </a:p>
          <a:p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720" y="-15094"/>
            <a:ext cx="9519920" cy="63229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ekstvak 3"/>
          <p:cNvSpPr txBox="1"/>
          <p:nvPr/>
        </p:nvSpPr>
        <p:spPr>
          <a:xfrm>
            <a:off x="0" y="6262484"/>
            <a:ext cx="7922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</a:t>
            </a:r>
            <a:r>
              <a:rPr lang="nl-NL" dirty="0" smtClean="0"/>
              <a:t> 10 boerderij – </a:t>
            </a:r>
            <a:r>
              <a:rPr lang="nl-NL" dirty="0" smtClean="0"/>
              <a:t>dag 2 sorteerspel:</a:t>
            </a:r>
            <a:r>
              <a:rPr lang="nl-NL" dirty="0" smtClean="0"/>
              <a:t> zie je hier melken? </a:t>
            </a:r>
            <a:r>
              <a:rPr lang="nl-NL" i="1" dirty="0" smtClean="0"/>
              <a:t>					</a:t>
            </a:r>
            <a:endParaRPr lang="nl-NL" i="1" dirty="0"/>
          </a:p>
        </p:txBody>
      </p:sp>
      <p:sp>
        <p:nvSpPr>
          <p:cNvPr id="7" name="Tekstvak 6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</a:t>
            </a:r>
            <a:r>
              <a:rPr lang="nl-NL" dirty="0" smtClean="0"/>
              <a:t> 10.10</a:t>
            </a:r>
          </a:p>
          <a:p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231" y="-1"/>
            <a:ext cx="5140903" cy="62288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ekstvak 3"/>
          <p:cNvSpPr txBox="1"/>
          <p:nvPr/>
        </p:nvSpPr>
        <p:spPr>
          <a:xfrm>
            <a:off x="0" y="6186894"/>
            <a:ext cx="7922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</a:t>
            </a:r>
            <a:r>
              <a:rPr lang="nl-NL" dirty="0" smtClean="0"/>
              <a:t> 10 boerderij – </a:t>
            </a:r>
            <a:r>
              <a:rPr lang="nl-NL" dirty="0" smtClean="0"/>
              <a:t>dag</a:t>
            </a:r>
            <a:r>
              <a:rPr lang="nl-NL" dirty="0" smtClean="0"/>
              <a:t> 4 denkspel</a:t>
            </a:r>
            <a:r>
              <a:rPr lang="nl-NL" dirty="0" smtClean="0"/>
              <a:t>:</a:t>
            </a:r>
            <a:r>
              <a:rPr lang="nl-NL" dirty="0" smtClean="0"/>
              <a:t> zijn de dieren in de wei of in de stal? </a:t>
            </a:r>
          </a:p>
          <a:p>
            <a:r>
              <a:rPr lang="nl-NL" dirty="0" smtClean="0"/>
              <a:t>Wat hebben ze als voer? (gras) </a:t>
            </a:r>
            <a:r>
              <a:rPr lang="nl-NL" i="1" dirty="0" smtClean="0"/>
              <a:t>					</a:t>
            </a:r>
            <a:endParaRPr lang="nl-NL" i="1" dirty="0"/>
          </a:p>
        </p:txBody>
      </p:sp>
      <p:sp>
        <p:nvSpPr>
          <p:cNvPr id="7" name="Tekstvak 6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</a:t>
            </a:r>
            <a:r>
              <a:rPr lang="nl-NL" dirty="0" smtClean="0"/>
              <a:t> 10.11</a:t>
            </a:r>
          </a:p>
          <a:p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720" y="-15094"/>
            <a:ext cx="9519920" cy="63229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ekstvak 7"/>
          <p:cNvSpPr txBox="1"/>
          <p:nvPr/>
        </p:nvSpPr>
        <p:spPr>
          <a:xfrm>
            <a:off x="0" y="6186894"/>
            <a:ext cx="7922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</a:t>
            </a:r>
            <a:r>
              <a:rPr lang="nl-NL" dirty="0" smtClean="0"/>
              <a:t> 10 boerderij – </a:t>
            </a:r>
            <a:r>
              <a:rPr lang="nl-NL" dirty="0" smtClean="0"/>
              <a:t>dag</a:t>
            </a:r>
            <a:r>
              <a:rPr lang="nl-NL" dirty="0" smtClean="0"/>
              <a:t> 4 denkspel</a:t>
            </a:r>
            <a:r>
              <a:rPr lang="nl-NL" dirty="0" smtClean="0"/>
              <a:t>:</a:t>
            </a:r>
            <a:r>
              <a:rPr lang="nl-NL" dirty="0" smtClean="0"/>
              <a:t> zijn de dieren in de wei of in de stal? </a:t>
            </a:r>
          </a:p>
          <a:p>
            <a:r>
              <a:rPr lang="nl-NL" dirty="0" smtClean="0"/>
              <a:t>Wat hebben ze als voer? (hooi) </a:t>
            </a:r>
            <a:r>
              <a:rPr lang="nl-NL" i="1" dirty="0" smtClean="0"/>
              <a:t>					</a:t>
            </a:r>
            <a:endParaRPr lang="nl-NL" i="1" dirty="0"/>
          </a:p>
        </p:txBody>
      </p:sp>
      <p:sp>
        <p:nvSpPr>
          <p:cNvPr id="9" name="Tekstvak 8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</a:t>
            </a:r>
            <a:r>
              <a:rPr lang="nl-NL" dirty="0" smtClean="0"/>
              <a:t> 10.12</a:t>
            </a:r>
          </a:p>
          <a:p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87" y="0"/>
            <a:ext cx="8611026" cy="5719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ekstvak 5"/>
          <p:cNvSpPr txBox="1"/>
          <p:nvPr/>
        </p:nvSpPr>
        <p:spPr>
          <a:xfrm>
            <a:off x="0" y="6186894"/>
            <a:ext cx="7922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</a:t>
            </a:r>
            <a:r>
              <a:rPr lang="nl-NL" dirty="0" smtClean="0"/>
              <a:t> 10 boerderij – </a:t>
            </a:r>
            <a:r>
              <a:rPr lang="nl-NL" dirty="0" smtClean="0"/>
              <a:t>dag</a:t>
            </a:r>
            <a:r>
              <a:rPr lang="nl-NL" dirty="0" smtClean="0"/>
              <a:t> 4 denkspel</a:t>
            </a:r>
            <a:r>
              <a:rPr lang="nl-NL" dirty="0" smtClean="0"/>
              <a:t>:</a:t>
            </a:r>
            <a:r>
              <a:rPr lang="nl-NL" dirty="0" smtClean="0"/>
              <a:t> zijn deze dieren in de wei of in de stal? </a:t>
            </a:r>
          </a:p>
          <a:p>
            <a:r>
              <a:rPr lang="nl-NL" dirty="0" smtClean="0"/>
              <a:t>Waar is hun voer? (in de </a:t>
            </a:r>
            <a:r>
              <a:rPr lang="nl-NL" dirty="0" smtClean="0"/>
              <a:t>voerpan</a:t>
            </a:r>
            <a:r>
              <a:rPr lang="nl-NL" dirty="0" smtClean="0"/>
              <a:t>) </a:t>
            </a:r>
            <a:r>
              <a:rPr lang="nl-NL" i="1" dirty="0" smtClean="0"/>
              <a:t>					</a:t>
            </a:r>
            <a:endParaRPr lang="nl-NL" i="1" dirty="0"/>
          </a:p>
        </p:txBody>
      </p:sp>
      <p:sp>
        <p:nvSpPr>
          <p:cNvPr id="7" name="Tekstvak 6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</a:t>
            </a:r>
            <a:r>
              <a:rPr lang="nl-NL" dirty="0" smtClean="0"/>
              <a:t> 10.13</a:t>
            </a:r>
          </a:p>
          <a:p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965" y="-1"/>
            <a:ext cx="8244010" cy="61910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25" y="0"/>
            <a:ext cx="8664325" cy="5762114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0" y="6186894"/>
            <a:ext cx="7922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</a:t>
            </a:r>
            <a:r>
              <a:rPr lang="nl-NL" dirty="0" smtClean="0"/>
              <a:t> 10 boerderij – </a:t>
            </a:r>
            <a:r>
              <a:rPr lang="nl-NL" dirty="0" smtClean="0"/>
              <a:t>dag</a:t>
            </a:r>
            <a:r>
              <a:rPr lang="nl-NL" dirty="0" smtClean="0"/>
              <a:t> 4 denkspel</a:t>
            </a:r>
            <a:r>
              <a:rPr lang="nl-NL" dirty="0" smtClean="0"/>
              <a:t>:</a:t>
            </a:r>
            <a:r>
              <a:rPr lang="nl-NL" dirty="0" smtClean="0"/>
              <a:t> zijn deze dieren in de wei of in de stal? </a:t>
            </a:r>
          </a:p>
          <a:p>
            <a:r>
              <a:rPr lang="nl-NL" dirty="0" smtClean="0"/>
              <a:t>Waar is hun voer? (in de </a:t>
            </a:r>
            <a:r>
              <a:rPr lang="nl-NL" dirty="0" smtClean="0"/>
              <a:t>voerpan</a:t>
            </a:r>
            <a:r>
              <a:rPr lang="nl-NL" dirty="0" smtClean="0"/>
              <a:t>) </a:t>
            </a:r>
            <a:r>
              <a:rPr lang="nl-NL" i="1" dirty="0" smtClean="0"/>
              <a:t>					</a:t>
            </a:r>
            <a:endParaRPr lang="nl-NL" i="1" dirty="0"/>
          </a:p>
        </p:txBody>
      </p:sp>
      <p:sp>
        <p:nvSpPr>
          <p:cNvPr id="6" name="Tekstvak 5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</a:t>
            </a:r>
            <a:r>
              <a:rPr lang="nl-NL" dirty="0" smtClean="0"/>
              <a:t> 10.14</a:t>
            </a:r>
          </a:p>
          <a:p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6499" y="2635254"/>
            <a:ext cx="85344" cy="1173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0" y="6167650"/>
            <a:ext cx="79227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</a:t>
            </a:r>
            <a:r>
              <a:rPr lang="nl-NL" dirty="0" smtClean="0"/>
              <a:t> 10 boerderij – </a:t>
            </a:r>
            <a:r>
              <a:rPr lang="nl-NL" dirty="0" smtClean="0"/>
              <a:t>dag</a:t>
            </a:r>
            <a:r>
              <a:rPr lang="nl-NL" dirty="0" smtClean="0"/>
              <a:t> 4 denkspel</a:t>
            </a:r>
            <a:r>
              <a:rPr lang="nl-NL" dirty="0" smtClean="0"/>
              <a:t>:</a:t>
            </a:r>
            <a:r>
              <a:rPr lang="nl-NL" dirty="0" smtClean="0"/>
              <a:t> waar is het hooi en waar is de mest? </a:t>
            </a:r>
          </a:p>
          <a:p>
            <a:r>
              <a:rPr lang="nl-NL" dirty="0" smtClean="0"/>
              <a:t>(Wat doet de koe met hooi? Waar komt de mest vandaan?)</a:t>
            </a:r>
            <a:r>
              <a:rPr lang="nl-NL" dirty="0" smtClean="0"/>
              <a:t> </a:t>
            </a:r>
          </a:p>
          <a:p>
            <a:r>
              <a:rPr lang="nl-NL" i="1" dirty="0" smtClean="0"/>
              <a:t>	</a:t>
            </a:r>
            <a:r>
              <a:rPr lang="nl-NL" i="1" dirty="0" smtClean="0"/>
              <a:t>				</a:t>
            </a:r>
            <a:endParaRPr lang="nl-NL" i="1" dirty="0"/>
          </a:p>
        </p:txBody>
      </p:sp>
      <p:sp>
        <p:nvSpPr>
          <p:cNvPr id="5" name="Tekstvak 4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</a:t>
            </a:r>
            <a:r>
              <a:rPr lang="nl-NL" dirty="0" smtClean="0"/>
              <a:t> 10.15</a:t>
            </a:r>
          </a:p>
          <a:p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85218"/>
            <a:ext cx="2205965" cy="1687563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1720" y="1291301"/>
            <a:ext cx="6000559" cy="4275398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6387" y="4027223"/>
            <a:ext cx="2655226" cy="17338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rcRect l="18824"/>
          <a:stretch>
            <a:fillRect/>
          </a:stretch>
        </p:blipFill>
        <p:spPr>
          <a:xfrm>
            <a:off x="4588063" y="-1"/>
            <a:ext cx="7453647" cy="6126163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0" y="6167650"/>
            <a:ext cx="79227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</a:t>
            </a:r>
            <a:r>
              <a:rPr lang="nl-NL" dirty="0" smtClean="0"/>
              <a:t> 10 boerderij – </a:t>
            </a:r>
            <a:r>
              <a:rPr lang="nl-NL" dirty="0" smtClean="0"/>
              <a:t>dag</a:t>
            </a:r>
            <a:r>
              <a:rPr lang="nl-NL" dirty="0" smtClean="0"/>
              <a:t> 4 denkspel</a:t>
            </a:r>
            <a:r>
              <a:rPr lang="nl-NL" dirty="0" smtClean="0"/>
              <a:t>:</a:t>
            </a:r>
            <a:r>
              <a:rPr lang="nl-NL" dirty="0" smtClean="0"/>
              <a:t> waar zie je hooi en waar zie je mest? </a:t>
            </a:r>
            <a:r>
              <a:rPr lang="nl-NL" dirty="0" smtClean="0"/>
              <a:t>(Waarom staat het hooi in een stal, en ligt de mest gewoon buiten?</a:t>
            </a:r>
            <a:r>
              <a:rPr lang="nl-NL" dirty="0" smtClean="0"/>
              <a:t> )</a:t>
            </a:r>
          </a:p>
          <a:p>
            <a:r>
              <a:rPr lang="nl-NL" i="1" dirty="0" smtClean="0"/>
              <a:t>	</a:t>
            </a:r>
            <a:r>
              <a:rPr lang="nl-NL" i="1" dirty="0" smtClean="0"/>
              <a:t>				</a:t>
            </a:r>
            <a:endParaRPr lang="nl-NL" i="1" dirty="0"/>
          </a:p>
        </p:txBody>
      </p:sp>
      <p:sp>
        <p:nvSpPr>
          <p:cNvPr id="7" name="Tekstvak 6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</a:t>
            </a:r>
            <a:r>
              <a:rPr lang="nl-NL" dirty="0" smtClean="0"/>
              <a:t> 10.16</a:t>
            </a:r>
          </a:p>
          <a:p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39937" y="-1"/>
            <a:ext cx="8128000" cy="610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ekstvak 3"/>
          <p:cNvSpPr txBox="1"/>
          <p:nvPr/>
        </p:nvSpPr>
        <p:spPr>
          <a:xfrm>
            <a:off x="0" y="6225382"/>
            <a:ext cx="79227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</a:t>
            </a:r>
            <a:r>
              <a:rPr lang="nl-NL" dirty="0" smtClean="0"/>
              <a:t> 10 boerderij – </a:t>
            </a:r>
            <a:r>
              <a:rPr lang="nl-NL" dirty="0" smtClean="0"/>
              <a:t>dag</a:t>
            </a:r>
            <a:r>
              <a:rPr lang="nl-NL" dirty="0" smtClean="0"/>
              <a:t> 4 denkspel</a:t>
            </a:r>
            <a:r>
              <a:rPr lang="nl-NL" dirty="0" smtClean="0"/>
              <a:t>:</a:t>
            </a:r>
            <a:r>
              <a:rPr lang="nl-NL" dirty="0" smtClean="0"/>
              <a:t> waar zie je hooi en waar zie je mest? </a:t>
            </a:r>
          </a:p>
          <a:p>
            <a:r>
              <a:rPr lang="nl-NL" dirty="0" smtClean="0"/>
              <a:t>(Wat gebeurt er?)</a:t>
            </a:r>
          </a:p>
          <a:p>
            <a:r>
              <a:rPr lang="nl-NL" i="1" dirty="0" smtClean="0"/>
              <a:t>	</a:t>
            </a:r>
            <a:r>
              <a:rPr lang="nl-NL" i="1" dirty="0" smtClean="0"/>
              <a:t>				</a:t>
            </a:r>
            <a:endParaRPr lang="nl-NL" i="1" dirty="0"/>
          </a:p>
        </p:txBody>
      </p:sp>
      <p:sp>
        <p:nvSpPr>
          <p:cNvPr id="5" name="Tekstvak 4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</a:t>
            </a:r>
            <a:r>
              <a:rPr lang="nl-NL" dirty="0" smtClean="0"/>
              <a:t> 10.17</a:t>
            </a:r>
          </a:p>
          <a:p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1046" y="-524099"/>
            <a:ext cx="4382954" cy="6569299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0500" y="0"/>
            <a:ext cx="4762500" cy="604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775" y="0"/>
            <a:ext cx="8776450" cy="5853824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0" y="6322956"/>
            <a:ext cx="7922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</a:t>
            </a:r>
            <a:r>
              <a:rPr lang="nl-NL" dirty="0" smtClean="0"/>
              <a:t> 10 boerderij – </a:t>
            </a:r>
            <a:r>
              <a:rPr lang="nl-NL" dirty="0" smtClean="0"/>
              <a:t>dag 2 sorteerspel:</a:t>
            </a:r>
            <a:r>
              <a:rPr lang="nl-NL" dirty="0" smtClean="0"/>
              <a:t> </a:t>
            </a:r>
            <a:r>
              <a:rPr lang="nl-NL" dirty="0" smtClean="0"/>
              <a:t>is dit een wei</a:t>
            </a:r>
            <a:r>
              <a:rPr lang="nl-NL" dirty="0" smtClean="0"/>
              <a:t>?  (ma</a:t>
            </a:r>
            <a:r>
              <a:rPr lang="nl-NL" dirty="0" smtClean="0"/>
              <a:t>ïsveld</a:t>
            </a:r>
            <a:r>
              <a:rPr lang="nl-NL" dirty="0" smtClean="0"/>
              <a:t>) </a:t>
            </a:r>
            <a:r>
              <a:rPr lang="nl-NL" i="1" dirty="0" smtClean="0"/>
              <a:t>	</a:t>
            </a:r>
            <a:r>
              <a:rPr lang="nl-NL" i="1" dirty="0" smtClean="0"/>
              <a:t>				</a:t>
            </a:r>
            <a:endParaRPr lang="nl-NL" i="1" dirty="0"/>
          </a:p>
        </p:txBody>
      </p:sp>
      <p:sp>
        <p:nvSpPr>
          <p:cNvPr id="6" name="Tekstvak 5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</a:t>
            </a:r>
            <a:r>
              <a:rPr lang="nl-NL" dirty="0" smtClean="0"/>
              <a:t> 10.2</a:t>
            </a:r>
          </a:p>
          <a:p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0" y="6307838"/>
            <a:ext cx="7922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</a:t>
            </a:r>
            <a:r>
              <a:rPr lang="nl-NL" dirty="0" smtClean="0"/>
              <a:t> 10 boerderij – </a:t>
            </a:r>
            <a:r>
              <a:rPr lang="nl-NL" dirty="0" smtClean="0"/>
              <a:t>dag</a:t>
            </a:r>
            <a:r>
              <a:rPr lang="nl-NL" dirty="0" smtClean="0"/>
              <a:t> 2 </a:t>
            </a:r>
            <a:r>
              <a:rPr lang="nl-NL" dirty="0" smtClean="0"/>
              <a:t>sorteerspel:</a:t>
            </a:r>
            <a:r>
              <a:rPr lang="nl-NL" dirty="0" smtClean="0"/>
              <a:t> is dit een wei?  </a:t>
            </a:r>
            <a:r>
              <a:rPr lang="nl-NL" dirty="0" smtClean="0"/>
              <a:t>(</a:t>
            </a:r>
            <a:r>
              <a:rPr lang="nl-NL" dirty="0" smtClean="0"/>
              <a:t>slaveld)</a:t>
            </a:r>
            <a:r>
              <a:rPr lang="nl-NL" dirty="0" smtClean="0"/>
              <a:t>					</a:t>
            </a:r>
            <a:endParaRPr lang="nl-NL" dirty="0"/>
          </a:p>
        </p:txBody>
      </p:sp>
      <p:sp>
        <p:nvSpPr>
          <p:cNvPr id="3" name="Tekstvak 2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</a:t>
            </a:r>
            <a:r>
              <a:rPr lang="nl-NL" dirty="0" smtClean="0"/>
              <a:t> 10.3</a:t>
            </a:r>
          </a:p>
          <a:p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0721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0" y="6307838"/>
            <a:ext cx="7922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</a:t>
            </a:r>
            <a:r>
              <a:rPr lang="nl-NL" dirty="0" smtClean="0"/>
              <a:t> 10 boerderij – </a:t>
            </a:r>
            <a:r>
              <a:rPr lang="nl-NL" dirty="0" smtClean="0"/>
              <a:t>dag</a:t>
            </a:r>
            <a:r>
              <a:rPr lang="nl-NL" dirty="0" smtClean="0"/>
              <a:t> 2 </a:t>
            </a:r>
            <a:r>
              <a:rPr lang="nl-NL" dirty="0" smtClean="0"/>
              <a:t>sorteerspel:</a:t>
            </a:r>
            <a:r>
              <a:rPr lang="nl-NL" dirty="0" smtClean="0"/>
              <a:t> is dit een wei?  (ja)</a:t>
            </a:r>
            <a:r>
              <a:rPr lang="nl-NL" dirty="0" smtClean="0"/>
              <a:t>					</a:t>
            </a:r>
            <a:endParaRPr lang="nl-NL" dirty="0"/>
          </a:p>
        </p:txBody>
      </p:sp>
      <p:sp>
        <p:nvSpPr>
          <p:cNvPr id="4" name="Tekstvak 3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</a:t>
            </a:r>
            <a:r>
              <a:rPr lang="nl-NL" dirty="0" smtClean="0"/>
              <a:t> 10.4</a:t>
            </a:r>
          </a:p>
          <a:p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0"/>
            <a:ext cx="8128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ekstvak 3"/>
          <p:cNvSpPr txBox="1"/>
          <p:nvPr/>
        </p:nvSpPr>
        <p:spPr>
          <a:xfrm>
            <a:off x="0" y="6262484"/>
            <a:ext cx="7922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</a:t>
            </a:r>
            <a:r>
              <a:rPr lang="nl-NL" dirty="0" smtClean="0"/>
              <a:t> 10 boerderij – </a:t>
            </a:r>
            <a:r>
              <a:rPr lang="nl-NL" dirty="0" smtClean="0"/>
              <a:t>dag 2 sorteerspel:</a:t>
            </a:r>
            <a:r>
              <a:rPr lang="nl-NL" dirty="0" smtClean="0"/>
              <a:t> zie je hier melken? </a:t>
            </a:r>
            <a:r>
              <a:rPr lang="nl-NL" i="1" dirty="0" smtClean="0"/>
              <a:t>					</a:t>
            </a:r>
            <a:endParaRPr lang="nl-NL" i="1" dirty="0"/>
          </a:p>
        </p:txBody>
      </p:sp>
      <p:sp>
        <p:nvSpPr>
          <p:cNvPr id="7" name="Tekstvak 6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</a:t>
            </a:r>
            <a:r>
              <a:rPr lang="nl-NL" dirty="0" smtClean="0"/>
              <a:t> 10.5</a:t>
            </a:r>
          </a:p>
          <a:p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1961" y="-1"/>
            <a:ext cx="4626811" cy="61690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ekstvak 3"/>
          <p:cNvSpPr txBox="1"/>
          <p:nvPr/>
        </p:nvSpPr>
        <p:spPr>
          <a:xfrm>
            <a:off x="0" y="6262484"/>
            <a:ext cx="7922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</a:t>
            </a:r>
            <a:r>
              <a:rPr lang="nl-NL" dirty="0" smtClean="0"/>
              <a:t> 10 boerderij – </a:t>
            </a:r>
            <a:r>
              <a:rPr lang="nl-NL" dirty="0" smtClean="0"/>
              <a:t>dag 2 sorteerspel:</a:t>
            </a:r>
            <a:r>
              <a:rPr lang="nl-NL" dirty="0" smtClean="0"/>
              <a:t> zie je hier melken? </a:t>
            </a:r>
            <a:r>
              <a:rPr lang="nl-NL" i="1" dirty="0" smtClean="0"/>
              <a:t>					</a:t>
            </a:r>
            <a:endParaRPr lang="nl-NL" i="1" dirty="0"/>
          </a:p>
        </p:txBody>
      </p:sp>
      <p:sp>
        <p:nvSpPr>
          <p:cNvPr id="7" name="Tekstvak 6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</a:t>
            </a:r>
            <a:r>
              <a:rPr lang="nl-NL" dirty="0" smtClean="0"/>
              <a:t> 10.6</a:t>
            </a:r>
          </a:p>
          <a:p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99" y="0"/>
            <a:ext cx="8969903" cy="59565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ekstvak 3"/>
          <p:cNvSpPr txBox="1"/>
          <p:nvPr/>
        </p:nvSpPr>
        <p:spPr>
          <a:xfrm>
            <a:off x="0" y="6262484"/>
            <a:ext cx="7922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</a:t>
            </a:r>
            <a:r>
              <a:rPr lang="nl-NL" dirty="0" smtClean="0"/>
              <a:t> 10 boerderij – </a:t>
            </a:r>
            <a:r>
              <a:rPr lang="nl-NL" dirty="0" smtClean="0"/>
              <a:t>dag 2 sorteerspel:</a:t>
            </a:r>
            <a:r>
              <a:rPr lang="nl-NL" dirty="0" smtClean="0"/>
              <a:t> zie je hier melken? </a:t>
            </a:r>
            <a:r>
              <a:rPr lang="nl-NL" i="1" dirty="0" smtClean="0"/>
              <a:t>	(de vacht)	</a:t>
            </a:r>
            <a:r>
              <a:rPr lang="nl-NL" i="1" dirty="0" smtClean="0"/>
              <a:t>			</a:t>
            </a:r>
            <a:endParaRPr lang="nl-NL" i="1" dirty="0"/>
          </a:p>
        </p:txBody>
      </p:sp>
      <p:sp>
        <p:nvSpPr>
          <p:cNvPr id="7" name="Tekstvak 6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</a:t>
            </a:r>
            <a:r>
              <a:rPr lang="nl-NL" dirty="0" smtClean="0"/>
              <a:t> 10.7</a:t>
            </a:r>
          </a:p>
          <a:p>
            <a:endParaRPr lang="nl-NL" dirty="0"/>
          </a:p>
        </p:txBody>
      </p:sp>
      <p:pic>
        <p:nvPicPr>
          <p:cNvPr id="8" name="Picture 3" descr="F:\Vach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199" y="133349"/>
            <a:ext cx="7824775" cy="58685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ekstvak 3"/>
          <p:cNvSpPr txBox="1"/>
          <p:nvPr/>
        </p:nvSpPr>
        <p:spPr>
          <a:xfrm>
            <a:off x="0" y="6262484"/>
            <a:ext cx="7922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</a:t>
            </a:r>
            <a:r>
              <a:rPr lang="nl-NL" dirty="0" smtClean="0"/>
              <a:t> 10 boerderij – </a:t>
            </a:r>
            <a:r>
              <a:rPr lang="nl-NL" dirty="0" smtClean="0"/>
              <a:t>dag 2 sorteerspel:</a:t>
            </a:r>
            <a:r>
              <a:rPr lang="nl-NL" dirty="0" smtClean="0"/>
              <a:t> zie je hier melken? </a:t>
            </a:r>
            <a:r>
              <a:rPr lang="nl-NL" i="1" dirty="0" smtClean="0"/>
              <a:t>					</a:t>
            </a:r>
            <a:endParaRPr lang="nl-NL" i="1" dirty="0"/>
          </a:p>
        </p:txBody>
      </p:sp>
      <p:sp>
        <p:nvSpPr>
          <p:cNvPr id="7" name="Tekstvak 6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</a:t>
            </a:r>
            <a:r>
              <a:rPr lang="nl-NL" dirty="0" smtClean="0"/>
              <a:t> 10.8</a:t>
            </a:r>
          </a:p>
          <a:p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55184"/>
            <a:ext cx="9306485" cy="69798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6388" y="190517"/>
            <a:ext cx="4411710" cy="5742117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0" y="6262484"/>
            <a:ext cx="7922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</a:t>
            </a:r>
            <a:r>
              <a:rPr lang="nl-NL" dirty="0" smtClean="0"/>
              <a:t> 10 boerderij – </a:t>
            </a:r>
            <a:r>
              <a:rPr lang="nl-NL" dirty="0" smtClean="0"/>
              <a:t>dag 2 sorteerspel:</a:t>
            </a:r>
            <a:r>
              <a:rPr lang="nl-NL" dirty="0" smtClean="0"/>
              <a:t> zie je hier melken? </a:t>
            </a:r>
            <a:r>
              <a:rPr lang="nl-NL" i="1" dirty="0" smtClean="0"/>
              <a:t>					</a:t>
            </a:r>
            <a:endParaRPr lang="nl-NL" i="1" dirty="0"/>
          </a:p>
        </p:txBody>
      </p:sp>
      <p:sp>
        <p:nvSpPr>
          <p:cNvPr id="6" name="Tekstvak 5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</a:t>
            </a:r>
            <a:r>
              <a:rPr lang="nl-NL" dirty="0" smtClean="0"/>
              <a:t> 10.9</a:t>
            </a:r>
          </a:p>
          <a:p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14709</TotalTime>
  <Words>1623</Words>
  <Application>Microsoft Macintosh PowerPoint</Application>
  <PresentationFormat>Diavoorstelling (4:3)</PresentationFormat>
  <Paragraphs>127</Paragraphs>
  <Slides>17</Slides>
  <Notes>17</Notes>
  <HiddenSlides>0</HiddenSlides>
  <MMClips>0</MMClips>
  <ScaleCrop>false</ScaleCrop>
  <HeadingPairs>
    <vt:vector size="4" baseType="variant">
      <vt:variant>
        <vt:lpstr>Ontwerpsjabloon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18" baseType="lpstr">
      <vt:lpstr>Office-thema</vt:lpstr>
      <vt:lpstr>Dia 1</vt:lpstr>
      <vt:lpstr>Dia 2</vt:lpstr>
      <vt:lpstr>Dia 3</vt:lpstr>
      <vt:lpstr>Dia 4</vt:lpstr>
      <vt:lpstr>Dia 5</vt:lpstr>
      <vt:lpstr>Dia 6</vt:lpstr>
      <vt:lpstr>Dia 7</vt:lpstr>
      <vt:lpstr>Dia 8</vt:lpstr>
      <vt:lpstr>Dia 9</vt:lpstr>
      <vt:lpstr>Dia 10</vt:lpstr>
      <vt:lpstr>Dia 11</vt:lpstr>
      <vt:lpstr>Dia 12</vt:lpstr>
      <vt:lpstr>Dia 13</vt:lpstr>
      <vt:lpstr>Dia 14</vt:lpstr>
      <vt:lpstr>Dia 15</vt:lpstr>
      <vt:lpstr>Dia 16</vt:lpstr>
      <vt:lpstr>Dia 17</vt:lpstr>
    </vt:vector>
  </TitlesOfParts>
  <Company>Arteveldehogeschool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Helena Taelman</dc:creator>
  <cp:lastModifiedBy>Helena Taelman</cp:lastModifiedBy>
  <cp:revision>49</cp:revision>
  <dcterms:created xsi:type="dcterms:W3CDTF">2015-02-17T10:35:20Z</dcterms:created>
  <dcterms:modified xsi:type="dcterms:W3CDTF">2015-02-17T14:43:43Z</dcterms:modified>
</cp:coreProperties>
</file>