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64" r:id="rId3"/>
    <p:sldId id="268" r:id="rId4"/>
    <p:sldId id="263" r:id="rId5"/>
    <p:sldId id="258" r:id="rId6"/>
    <p:sldId id="267" r:id="rId7"/>
    <p:sldId id="269" r:id="rId8"/>
    <p:sldId id="265" r:id="rId9"/>
    <p:sldId id="259" r:id="rId10"/>
    <p:sldId id="270" r:id="rId11"/>
    <p:sldId id="271" r:id="rId12"/>
    <p:sldId id="272" r:id="rId13"/>
    <p:sldId id="260" r:id="rId14"/>
    <p:sldId id="273" r:id="rId15"/>
    <p:sldId id="274" r:id="rId16"/>
    <p:sldId id="275" r:id="rId17"/>
    <p:sldId id="261" r:id="rId18"/>
    <p:sldId id="276" r:id="rId19"/>
    <p:sldId id="277" r:id="rId20"/>
    <p:sldId id="278" r:id="rId21"/>
    <p:sldId id="262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31" autoAdjust="0"/>
  </p:normalViewPr>
  <p:slideViewPr>
    <p:cSldViewPr snapToGrid="0" snapToObjects="1">
      <p:cViewPr varScale="1">
        <p:scale>
          <a:sx n="41" d="100"/>
          <a:sy n="41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718D9-8002-EF4C-AF94-206995153EBC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A5F8-CFDE-4E40-A293-C5942A7567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51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users/thephilippena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ixabay.com/en/dog-pet-dog-on-a-leash-nature-city-323895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nfoto.n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l.wikipedia.org/wiki/Wikipedia:De_klui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dog-pet-dog-on-a-leash-nature-city-323895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blic_domai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Copyright" TargetMode="External"/><Relationship Id="rId5" Type="http://schemas.openxmlformats.org/officeDocument/2006/relationships/hyperlink" Target="http://en.wikipedia.org/wiki/United_States_Code" TargetMode="External"/><Relationship Id="rId4" Type="http://schemas.openxmlformats.org/officeDocument/2006/relationships/hyperlink" Target="http://en.wikipedia.org/wiki/Copyright_status_of_work_by_the_U.S._government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2.0/deed.en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nited_States_Air_Forc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public_domain" TargetMode="External"/><Relationship Id="rId5" Type="http://schemas.openxmlformats.org/officeDocument/2006/relationships/hyperlink" Target="http://en.wikipedia.org/wiki/Federal_Government_of_the_United_States" TargetMode="External"/><Relationship Id="rId4" Type="http://schemas.openxmlformats.org/officeDocument/2006/relationships/hyperlink" Target="http://en.wikipedia.org/wiki/Work_of_the_United_States_Government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sa/3.0/deed.en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sa/3.0/deed.en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sa/3.0/deed.en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Solipsis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reativecommons.org/licenses/by-sa/2.0/deed.en" TargetMode="External"/><Relationship Id="rId5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www.andrewdunnphoto.com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isafmedia/4057903230/" TargetMode="External"/><Relationship Id="rId7" Type="http://schemas.openxmlformats.org/officeDocument/2006/relationships/hyperlink" Target="http://en.wikipedia.org/wiki/public_domai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Federal_Government_of_the_United_States" TargetMode="External"/><Relationship Id="rId5" Type="http://schemas.openxmlformats.org/officeDocument/2006/relationships/hyperlink" Target="http://en.wikipedia.org/wiki/Work_of_the_United_States_Government" TargetMode="External"/><Relationship Id="rId4" Type="http://schemas.openxmlformats.org/officeDocument/2006/relationships/hyperlink" Target="http://commons.wikimedia.org/wiki/United_States_Army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2.0/deed.en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2.0/deed.en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dog-pet-dog-on-a-leash-nature-city-323895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2.0/deed.e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51924844@N0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creativecommons.org/licenses/by/2.0/deed.en" TargetMode="External"/><Relationship Id="rId4" Type="http://schemas.openxmlformats.org/officeDocument/2006/relationships/hyperlink" Target="http://en.wikipedia.org/wiki/en:Creative_Common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/en/dog-pet-dog-on-a-leash-nature-city-323895/</a:t>
            </a:r>
          </a:p>
          <a:p>
            <a:r>
              <a:rPr lang="nl-NL" dirty="0" smtClean="0"/>
              <a:t>Auteur: </a:t>
            </a:r>
            <a:r>
              <a:rPr lang="nl-NL" b="1" dirty="0" smtClean="0">
                <a:hlinkClick r:id="rId3"/>
              </a:rPr>
              <a:t>thephilippena</a:t>
            </a:r>
            <a:r>
              <a:rPr lang="nl-NL" b="1" dirty="0" smtClean="0"/>
              <a:t> http://</a:t>
            </a:r>
            <a:r>
              <a:rPr lang="nl-NL" b="1" dirty="0" err="1" smtClean="0"/>
              <a:t>pixabay.com</a:t>
            </a:r>
            <a:r>
              <a:rPr lang="nl-NL" b="1" dirty="0" smtClean="0"/>
              <a:t>/en/</a:t>
            </a:r>
            <a:r>
              <a:rPr lang="nl-NL" b="1" dirty="0" err="1" smtClean="0"/>
              <a:t>users</a:t>
            </a:r>
            <a:r>
              <a:rPr lang="nl-NL" b="1" dirty="0" smtClean="0"/>
              <a:t>/</a:t>
            </a:r>
            <a:r>
              <a:rPr lang="nl-NL" b="1" dirty="0" err="1" smtClean="0"/>
              <a:t>thephilippena</a:t>
            </a:r>
            <a:r>
              <a:rPr lang="nl-NL" b="1" dirty="0" smtClean="0"/>
              <a:t>/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/>
              </a:rPr>
              <a:t>Public Domain CC0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en.wikipedia.org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/Basset_</a:t>
            </a:r>
            <a:r>
              <a:rPr lang="nl-NL" baseline="0" dirty="0" err="1" smtClean="0"/>
              <a:t>Hound</a:t>
            </a:r>
            <a:r>
              <a:rPr lang="nl-NL" baseline="0" dirty="0" smtClean="0"/>
              <a:t>#mediaviewer/File:Bvdb-bassethound1.jpg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Bonnie</a:t>
            </a:r>
            <a:r>
              <a:rPr lang="nl-NL" dirty="0" smtClean="0"/>
              <a:t> van den </a:t>
            </a:r>
            <a:r>
              <a:rPr lang="nl-NL" dirty="0" err="1" smtClean="0"/>
              <a:t>Born</a:t>
            </a:r>
            <a:r>
              <a:rPr lang="nl-NL" dirty="0" smtClean="0"/>
              <a:t>, </a:t>
            </a:r>
            <a:r>
              <a:rPr lang="nl-NL" dirty="0" smtClean="0">
                <a:hlinkClick r:id="rId3"/>
              </a:rPr>
              <a:t>http://www.bonfoto.nl</a:t>
            </a:r>
            <a:endParaRPr lang="nl-NL" dirty="0" smtClean="0"/>
          </a:p>
          <a:p>
            <a:r>
              <a:rPr lang="nl-NL" dirty="0" smtClean="0"/>
              <a:t>Licentie: Foto is gedoneerd door de fotograaf en vrij te gebruiken onder vermelding van de bron: </a:t>
            </a:r>
            <a:r>
              <a:rPr lang="nl-NL" dirty="0" smtClean="0">
                <a:hlinkClick r:id="rId3"/>
              </a:rPr>
              <a:t>http://www.bonfoto.nl</a:t>
            </a:r>
            <a:r>
              <a:rPr lang="nl-NL" dirty="0" smtClean="0"/>
              <a:t>. Toestemming voor publicatie onder GFDL of CC-BY-SA-2.5-NL is vastgelegd in </a:t>
            </a:r>
            <a:r>
              <a:rPr lang="nl-NL" dirty="0" smtClean="0">
                <a:hlinkClick r:id="rId4" tooltip="nl:Wikipedia:De kluis"/>
              </a:rPr>
              <a:t>nl:Wikipedia:De kluis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infomatique</a:t>
            </a:r>
            <a:r>
              <a:rPr lang="nl-NL" dirty="0" smtClean="0"/>
              <a:t>/5370763449/</a:t>
            </a:r>
          </a:p>
          <a:p>
            <a:r>
              <a:rPr lang="nl-NL" dirty="0" smtClean="0"/>
              <a:t>Auteur: William </a:t>
            </a:r>
            <a:r>
              <a:rPr lang="nl-NL" dirty="0" err="1" smtClean="0"/>
              <a:t>Murphy</a:t>
            </a:r>
            <a:r>
              <a:rPr lang="nl-NL" dirty="0" smtClean="0"/>
              <a:t>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infomatique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albaraa</a:t>
            </a:r>
            <a:r>
              <a:rPr lang="nl-NL" dirty="0" smtClean="0"/>
              <a:t>/7837153986/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Belal</a:t>
            </a:r>
            <a:r>
              <a:rPr lang="nl-NL" dirty="0" smtClean="0"/>
              <a:t> Khan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albaraa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r>
              <a:rPr lang="nl-NL" dirty="0" smtClean="0"/>
              <a:t>Auteur: Tony</a:t>
            </a:r>
            <a:r>
              <a:rPr lang="nl-NL" baseline="0" dirty="0" smtClean="0"/>
              <a:t> Alter http://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/78428166@N00/</a:t>
            </a:r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</a:t>
            </a:r>
            <a:r>
              <a:rPr lang="nl-NL" dirty="0" smtClean="0"/>
              <a:t>http://</a:t>
            </a:r>
            <a:r>
              <a:rPr lang="nl-NL" dirty="0" err="1" smtClean="0"/>
              <a:t>pixabay.com</a:t>
            </a:r>
            <a:r>
              <a:rPr lang="nl-NL" dirty="0" smtClean="0"/>
              <a:t>/en/man-person-business-businessman-319286/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africaniscool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africaniscool</a:t>
            </a:r>
            <a:r>
              <a:rPr lang="nl-NL" baseline="0" dirty="0" smtClean="0"/>
              <a:t>/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/File:A_black_</a:t>
            </a:r>
            <a:r>
              <a:rPr lang="nl-NL" dirty="0" err="1" smtClean="0"/>
              <a:t>child</a:t>
            </a:r>
            <a:r>
              <a:rPr lang="nl-NL" dirty="0" smtClean="0"/>
              <a:t>,_Chicago._-_NARA_-_556138_</a:t>
            </a:r>
            <a:r>
              <a:rPr lang="nl-NL" dirty="0" err="1" smtClean="0"/>
              <a:t>restored.jpg</a:t>
            </a:r>
            <a:endParaRPr lang="nl-NL" dirty="0" smtClean="0"/>
          </a:p>
          <a:p>
            <a:r>
              <a:rPr lang="nl-NL" dirty="0" smtClean="0"/>
              <a:t>Auteur: John H. White http://</a:t>
            </a:r>
            <a:r>
              <a:rPr lang="nl-NL" dirty="0" err="1" smtClean="0"/>
              <a:t>research.archives.gov</a:t>
            </a:r>
            <a:r>
              <a:rPr lang="nl-NL" dirty="0" smtClean="0"/>
              <a:t>/</a:t>
            </a:r>
            <a:r>
              <a:rPr lang="nl-NL" dirty="0" err="1" smtClean="0"/>
              <a:t>person</a:t>
            </a:r>
            <a:r>
              <a:rPr lang="nl-NL" dirty="0" smtClean="0"/>
              <a:t>/4002141</a:t>
            </a:r>
          </a:p>
          <a:p>
            <a:r>
              <a:rPr lang="nl-NL" dirty="0" smtClean="0"/>
              <a:t>Licentie: </a:t>
            </a:r>
            <a:r>
              <a:rPr lang="nl-NL" i="1" dirty="0" err="1" smtClean="0"/>
              <a:t>This</a:t>
            </a:r>
            <a:r>
              <a:rPr lang="nl-NL" i="1" dirty="0" smtClean="0"/>
              <a:t> </a:t>
            </a:r>
            <a:r>
              <a:rPr lang="nl-NL" i="1" dirty="0" err="1" smtClean="0"/>
              <a:t>work</a:t>
            </a:r>
            <a:r>
              <a:rPr lang="nl-NL" i="1" dirty="0" smtClean="0"/>
              <a:t> is in the </a:t>
            </a:r>
            <a:r>
              <a:rPr lang="nl-NL" b="1" i="1" dirty="0" smtClean="0">
                <a:hlinkClick r:id="rId3" tooltip="w:Public domain"/>
              </a:rPr>
              <a:t>public domain</a:t>
            </a:r>
            <a:r>
              <a:rPr lang="nl-NL" i="1" dirty="0" smtClean="0"/>
              <a:t> in the United </a:t>
            </a:r>
            <a:r>
              <a:rPr lang="nl-NL" i="1" dirty="0" err="1" smtClean="0"/>
              <a:t>States</a:t>
            </a:r>
            <a:r>
              <a:rPr lang="nl-NL" i="1" dirty="0" smtClean="0"/>
              <a:t> </a:t>
            </a:r>
            <a:r>
              <a:rPr lang="nl-NL" i="1" dirty="0" err="1" smtClean="0"/>
              <a:t>because</a:t>
            </a:r>
            <a:r>
              <a:rPr lang="nl-NL" i="1" dirty="0" smtClean="0"/>
              <a:t> </a:t>
            </a:r>
            <a:r>
              <a:rPr lang="nl-NL" i="1" dirty="0" err="1" smtClean="0"/>
              <a:t>it</a:t>
            </a:r>
            <a:r>
              <a:rPr lang="nl-NL" i="1" dirty="0" smtClean="0"/>
              <a:t> is a </a:t>
            </a:r>
            <a:r>
              <a:rPr lang="nl-NL" i="1" dirty="0" smtClean="0">
                <a:hlinkClick r:id="rId4" tooltip="en:Copyright status of work by the U.S. government"/>
              </a:rPr>
              <a:t>work prepared by an officer or employee of the United States Government as part of that person’s official duties</a:t>
            </a:r>
            <a:r>
              <a:rPr lang="nl-NL" i="1" dirty="0" smtClean="0"/>
              <a:t> </a:t>
            </a:r>
            <a:r>
              <a:rPr lang="nl-NL" i="1" dirty="0" err="1" smtClean="0"/>
              <a:t>under</a:t>
            </a:r>
            <a:r>
              <a:rPr lang="nl-NL" i="1" dirty="0" smtClean="0"/>
              <a:t> the </a:t>
            </a:r>
            <a:r>
              <a:rPr lang="nl-NL" i="1" dirty="0" err="1" smtClean="0"/>
              <a:t>terms</a:t>
            </a:r>
            <a:r>
              <a:rPr lang="nl-NL" i="1" dirty="0" smtClean="0"/>
              <a:t> of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17, </a:t>
            </a:r>
            <a:r>
              <a:rPr lang="nl-NL" dirty="0" err="1" smtClean="0"/>
              <a:t>Chapter</a:t>
            </a:r>
            <a:r>
              <a:rPr lang="nl-NL" dirty="0" smtClean="0"/>
              <a:t> 1, </a:t>
            </a:r>
            <a:r>
              <a:rPr lang="nl-NL" dirty="0" err="1" smtClean="0"/>
              <a:t>Section</a:t>
            </a:r>
            <a:r>
              <a:rPr lang="nl-NL" dirty="0" smtClean="0"/>
              <a:t> 105 of the </a:t>
            </a:r>
            <a:r>
              <a:rPr lang="nl-NL" dirty="0" smtClean="0">
                <a:hlinkClick r:id="rId5" tooltip="w:United States Code"/>
              </a:rPr>
              <a:t>US Code</a:t>
            </a:r>
            <a:r>
              <a:rPr lang="nl-NL" i="1" dirty="0" smtClean="0"/>
              <a:t>. </a:t>
            </a:r>
            <a:r>
              <a:rPr lang="nl-NL" i="1" dirty="0" err="1" smtClean="0"/>
              <a:t>See</a:t>
            </a:r>
            <a:r>
              <a:rPr lang="nl-NL" i="1" dirty="0" smtClean="0"/>
              <a:t> </a:t>
            </a:r>
            <a:r>
              <a:rPr lang="nl-NL" i="1" dirty="0" smtClean="0">
                <a:hlinkClick r:id="rId6" tooltip="en:Copyright"/>
              </a:rPr>
              <a:t>Copyright</a:t>
            </a:r>
            <a:r>
              <a:rPr lang="nl-NL" i="1" dirty="0" smtClean="0"/>
              <a:t>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/File:Dog_</a:t>
            </a:r>
            <a:r>
              <a:rPr lang="nl-NL" dirty="0" err="1" smtClean="0"/>
              <a:t>on</a:t>
            </a:r>
            <a:r>
              <a:rPr lang="nl-NL" dirty="0" smtClean="0"/>
              <a:t>_a_Stick_%282483492371%29.jpg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Spider.Dog</a:t>
            </a:r>
            <a:r>
              <a:rPr lang="nl-NL" dirty="0" smtClean="0"/>
              <a:t>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people</a:t>
            </a:r>
            <a:r>
              <a:rPr lang="nl-NL" dirty="0" smtClean="0"/>
              <a:t>/88728149@N00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Foto rechts onder:</a:t>
            </a:r>
          </a:p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Ellsworth</a:t>
            </a:r>
            <a:r>
              <a:rPr lang="nl-NL" dirty="0" smtClean="0"/>
              <a:t>_dog_</a:t>
            </a:r>
            <a:r>
              <a:rPr lang="nl-NL" dirty="0" err="1" smtClean="0"/>
              <a:t>bite.JPG</a:t>
            </a:r>
            <a:endParaRPr lang="nl-NL" dirty="0" smtClean="0"/>
          </a:p>
          <a:p>
            <a:r>
              <a:rPr lang="nl-NL" dirty="0" smtClean="0"/>
              <a:t>Auteur: U.S. Air </a:t>
            </a:r>
            <a:r>
              <a:rPr lang="nl-NL" dirty="0" err="1" smtClean="0"/>
              <a:t>Force</a:t>
            </a:r>
            <a:r>
              <a:rPr lang="nl-NL" dirty="0" smtClean="0"/>
              <a:t> </a:t>
            </a:r>
            <a:r>
              <a:rPr lang="nl-NL" dirty="0" err="1" smtClean="0"/>
              <a:t>photo</a:t>
            </a:r>
            <a:r>
              <a:rPr lang="nl-NL" dirty="0" smtClean="0"/>
              <a:t>/</a:t>
            </a:r>
            <a:r>
              <a:rPr lang="nl-NL" dirty="0" err="1" smtClean="0"/>
              <a:t>Airman</a:t>
            </a:r>
            <a:r>
              <a:rPr lang="nl-NL" dirty="0" smtClean="0"/>
              <a:t> 1st </a:t>
            </a:r>
            <a:r>
              <a:rPr lang="nl-NL" dirty="0" err="1" smtClean="0"/>
              <a:t>Class</a:t>
            </a:r>
            <a:r>
              <a:rPr lang="nl-NL" dirty="0" smtClean="0"/>
              <a:t> Anthony </a:t>
            </a:r>
            <a:r>
              <a:rPr lang="nl-NL" dirty="0" err="1" smtClean="0"/>
              <a:t>Sanchelli</a:t>
            </a:r>
            <a:endParaRPr lang="nl-NL" baseline="0" dirty="0" smtClean="0"/>
          </a:p>
          <a:p>
            <a:r>
              <a:rPr lang="nl-NL" baseline="0" dirty="0" smtClean="0"/>
              <a:t>Licentie: </a:t>
            </a:r>
            <a:r>
              <a:rPr lang="nl-NL" i="1" dirty="0" err="1" smtClean="0"/>
              <a:t>This</a:t>
            </a:r>
            <a:r>
              <a:rPr lang="nl-NL" i="1" dirty="0" smtClean="0"/>
              <a:t> image </a:t>
            </a:r>
            <a:r>
              <a:rPr lang="nl-NL" i="1" dirty="0" err="1" smtClean="0"/>
              <a:t>or</a:t>
            </a:r>
            <a:r>
              <a:rPr lang="nl-NL" i="1" dirty="0" smtClean="0"/>
              <a:t> file is a </a:t>
            </a:r>
            <a:r>
              <a:rPr lang="nl-NL" i="1" dirty="0" err="1" smtClean="0"/>
              <a:t>work</a:t>
            </a:r>
            <a:r>
              <a:rPr lang="nl-NL" i="1" dirty="0" smtClean="0"/>
              <a:t> of a </a:t>
            </a:r>
            <a:r>
              <a:rPr lang="nl-NL" i="1" dirty="0" smtClean="0">
                <a:hlinkClick r:id="rId3" tooltip="United States Air Force"/>
              </a:rPr>
              <a:t>U.S. Air Force</a:t>
            </a:r>
            <a:r>
              <a:rPr lang="nl-NL" i="1" dirty="0" smtClean="0"/>
              <a:t> </a:t>
            </a:r>
            <a:r>
              <a:rPr lang="nl-NL" i="1" dirty="0" err="1" smtClean="0"/>
              <a:t>Airman</a:t>
            </a:r>
            <a:r>
              <a:rPr lang="nl-NL" i="1" dirty="0" smtClean="0"/>
              <a:t> </a:t>
            </a:r>
            <a:r>
              <a:rPr lang="nl-NL" i="1" dirty="0" err="1" smtClean="0"/>
              <a:t>or</a:t>
            </a:r>
            <a:r>
              <a:rPr lang="nl-NL" i="1" dirty="0" smtClean="0"/>
              <a:t> employee, taken </a:t>
            </a:r>
            <a:r>
              <a:rPr lang="nl-NL" i="1" dirty="0" err="1" smtClean="0"/>
              <a:t>or</a:t>
            </a:r>
            <a:r>
              <a:rPr lang="nl-NL" i="1" dirty="0" smtClean="0"/>
              <a:t> made as part of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person's</a:t>
            </a:r>
            <a:r>
              <a:rPr lang="nl-NL" i="1" dirty="0" smtClean="0"/>
              <a:t> official </a:t>
            </a:r>
            <a:r>
              <a:rPr lang="nl-NL" i="1" dirty="0" err="1" smtClean="0"/>
              <a:t>duties</a:t>
            </a:r>
            <a:r>
              <a:rPr lang="nl-NL" i="1" dirty="0" smtClean="0"/>
              <a:t>. As a </a:t>
            </a:r>
            <a:r>
              <a:rPr lang="nl-NL" i="1" dirty="0" smtClean="0">
                <a:hlinkClick r:id="rId4" tooltip="en:Work of the United States Government"/>
              </a:rPr>
              <a:t>work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5" tooltip="en:Federal Government of the United States"/>
              </a:rPr>
              <a:t>U.S. federal government</a:t>
            </a:r>
            <a:r>
              <a:rPr lang="nl-NL" i="1" dirty="0" smtClean="0"/>
              <a:t>, the image </a:t>
            </a:r>
            <a:r>
              <a:rPr lang="nl-NL" i="1" dirty="0" err="1" smtClean="0"/>
              <a:t>or</a:t>
            </a:r>
            <a:r>
              <a:rPr lang="nl-NL" i="1" dirty="0" smtClean="0"/>
              <a:t> file is in the </a:t>
            </a:r>
            <a:r>
              <a:rPr lang="nl-NL" b="1" i="1" dirty="0" smtClean="0">
                <a:hlinkClick r:id="rId6" tooltip="en:public domain"/>
              </a:rPr>
              <a:t>public domain</a:t>
            </a:r>
            <a:r>
              <a:rPr lang="nl-NL" i="1" dirty="0" smtClean="0"/>
              <a:t>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Foto links boven:</a:t>
            </a:r>
          </a:p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en.wikipedia.org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Swamp</a:t>
            </a:r>
            <a:r>
              <a:rPr lang="nl-NL" baseline="0" dirty="0" smtClean="0"/>
              <a:t>_</a:t>
            </a:r>
            <a:r>
              <a:rPr lang="nl-NL" baseline="0" dirty="0" err="1" smtClean="0"/>
              <a:t>rabbit</a:t>
            </a:r>
            <a:r>
              <a:rPr lang="nl-NL" baseline="0" dirty="0" smtClean="0"/>
              <a:t>#mediaviewer/File:</a:t>
            </a:r>
            <a:r>
              <a:rPr lang="nl-NL" baseline="0" dirty="0" err="1" smtClean="0"/>
              <a:t>Swamp</a:t>
            </a:r>
            <a:r>
              <a:rPr lang="nl-NL" baseline="0" dirty="0" smtClean="0"/>
              <a:t>_</a:t>
            </a:r>
            <a:r>
              <a:rPr lang="nl-NL" baseline="0" dirty="0" err="1" smtClean="0"/>
              <a:t>Rabbit</a:t>
            </a:r>
            <a:r>
              <a:rPr lang="nl-NL" baseline="0" dirty="0" smtClean="0"/>
              <a:t>_%28Sylvilagus_</a:t>
            </a:r>
            <a:r>
              <a:rPr lang="nl-NL" baseline="0" dirty="0" err="1" smtClean="0"/>
              <a:t>aquaticus</a:t>
            </a:r>
            <a:r>
              <a:rPr lang="nl-NL" baseline="0" dirty="0" smtClean="0"/>
              <a:t>%29.jpg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glenn</a:t>
            </a:r>
            <a:r>
              <a:rPr lang="nl-NL" dirty="0" smtClean="0"/>
              <a:t>_</a:t>
            </a:r>
            <a:r>
              <a:rPr lang="nl-NL" dirty="0" err="1" smtClean="0"/>
              <a:t>e</a:t>
            </a:r>
            <a:r>
              <a:rPr lang="nl-NL" dirty="0" smtClean="0"/>
              <a:t>_</a:t>
            </a:r>
            <a:r>
              <a:rPr lang="nl-NL" dirty="0" err="1" smtClean="0"/>
              <a:t>wilson</a:t>
            </a:r>
            <a:r>
              <a:rPr lang="nl-NL" dirty="0" smtClean="0"/>
              <a:t>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/85328063@N00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</a:t>
            </a:r>
          </a:p>
          <a:p>
            <a:r>
              <a:rPr lang="nl-NL" dirty="0" smtClean="0"/>
              <a:t>Licentie: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</a:t>
            </a:r>
            <a:r>
              <a:rPr lang="nl-NL" dirty="0" err="1" smtClean="0"/>
              <a:t>Mellerud</a:t>
            </a:r>
            <a:r>
              <a:rPr lang="nl-NL" dirty="0" smtClean="0"/>
              <a:t>_</a:t>
            </a:r>
            <a:r>
              <a:rPr lang="nl-NL" dirty="0" err="1" smtClean="0"/>
              <a:t>rabbit</a:t>
            </a:r>
            <a:r>
              <a:rPr lang="nl-NL" dirty="0" smtClean="0"/>
              <a:t>#mediaviewer/File:</a:t>
            </a:r>
            <a:r>
              <a:rPr lang="nl-NL" dirty="0" err="1" smtClean="0"/>
              <a:t>Mellerud</a:t>
            </a:r>
            <a:r>
              <a:rPr lang="nl-NL" dirty="0" smtClean="0"/>
              <a:t>_</a:t>
            </a:r>
            <a:r>
              <a:rPr lang="nl-NL" dirty="0" err="1" smtClean="0"/>
              <a:t>rabbit.jpeg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Galleytrotter</a:t>
            </a:r>
            <a:r>
              <a:rPr lang="nl-NL" dirty="0" smtClean="0"/>
              <a:t>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</a:t>
            </a:r>
            <a:r>
              <a:rPr lang="nl-NL" dirty="0" smtClean="0"/>
              <a:t>/</a:t>
            </a:r>
            <a:r>
              <a:rPr lang="nl-NL" dirty="0" err="1" smtClean="0"/>
              <a:t>index.php</a:t>
            </a:r>
            <a:r>
              <a:rPr lang="nl-NL" dirty="0" smtClean="0"/>
              <a:t>?</a:t>
            </a:r>
            <a:r>
              <a:rPr lang="nl-NL" dirty="0" err="1" smtClean="0"/>
              <a:t>title</a:t>
            </a:r>
            <a:r>
              <a:rPr lang="nl-NL" dirty="0" smtClean="0"/>
              <a:t>=User:</a:t>
            </a:r>
            <a:r>
              <a:rPr lang="nl-NL" dirty="0" err="1" smtClean="0"/>
              <a:t>Galleytrotter</a:t>
            </a:r>
            <a:r>
              <a:rPr lang="nl-NL" dirty="0" smtClean="0"/>
              <a:t>&amp;</a:t>
            </a:r>
            <a:r>
              <a:rPr lang="nl-NL" dirty="0" err="1" smtClean="0"/>
              <a:t>action</a:t>
            </a:r>
            <a:r>
              <a:rPr lang="nl-NL" dirty="0" smtClean="0"/>
              <a:t>=</a:t>
            </a:r>
            <a:r>
              <a:rPr lang="nl-NL" dirty="0" err="1" smtClean="0"/>
              <a:t>edit</a:t>
            </a:r>
            <a:r>
              <a:rPr lang="nl-NL" dirty="0" smtClean="0"/>
              <a:t>&amp;redlink=1</a:t>
            </a:r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err="1" smtClean="0"/>
              <a:t>Attribution-Share</a:t>
            </a:r>
            <a:r>
              <a:rPr lang="nl-NL" dirty="0" smtClean="0"/>
              <a:t> </a:t>
            </a:r>
            <a:r>
              <a:rPr lang="nl-NL" dirty="0" err="1" smtClean="0"/>
              <a:t>Alike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3.0 Unported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/24736216@N07/5017042753/</a:t>
            </a:r>
          </a:p>
          <a:p>
            <a:r>
              <a:rPr lang="nl-NL" dirty="0" smtClean="0"/>
              <a:t>Auteur: Roger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Wollstadt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/24736216@N07/</a:t>
            </a:r>
            <a:endParaRPr lang="nl-NL" dirty="0" smtClean="0"/>
          </a:p>
          <a:p>
            <a:r>
              <a:rPr lang="nl-NL" dirty="0" smtClean="0"/>
              <a:t>Licentie: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/Dog_</a:t>
            </a:r>
            <a:r>
              <a:rPr lang="nl-NL" dirty="0" err="1" smtClean="0"/>
              <a:t>aggression</a:t>
            </a:r>
            <a:r>
              <a:rPr lang="nl-NL" dirty="0" smtClean="0"/>
              <a:t>#mediaviewer/File:</a:t>
            </a:r>
            <a:r>
              <a:rPr lang="nl-NL" dirty="0" err="1" smtClean="0"/>
              <a:t>Janev</a:t>
            </a:r>
            <a:r>
              <a:rPr lang="nl-NL" dirty="0" smtClean="0"/>
              <a:t>_</a:t>
            </a:r>
            <a:r>
              <a:rPr lang="nl-NL" dirty="0" err="1" smtClean="0"/>
              <a:t>Boss.jpg</a:t>
            </a:r>
            <a:endParaRPr lang="nl-NL" dirty="0" smtClean="0"/>
          </a:p>
          <a:p>
            <a:r>
              <a:rPr lang="nl-NL" dirty="0" smtClean="0"/>
              <a:t>Auteur: Gaga999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</a:t>
            </a:r>
            <a:r>
              <a:rPr lang="nl-NL" dirty="0" smtClean="0"/>
              <a:t>/</a:t>
            </a:r>
            <a:r>
              <a:rPr lang="nl-NL" dirty="0" err="1" smtClean="0"/>
              <a:t>index.php</a:t>
            </a:r>
            <a:r>
              <a:rPr lang="nl-NL" dirty="0" smtClean="0"/>
              <a:t>?</a:t>
            </a:r>
            <a:r>
              <a:rPr lang="nl-NL" dirty="0" err="1" smtClean="0"/>
              <a:t>title</a:t>
            </a:r>
            <a:r>
              <a:rPr lang="nl-NL" dirty="0" smtClean="0"/>
              <a:t>=User:Gaga999&amp;</a:t>
            </a:r>
            <a:r>
              <a:rPr lang="nl-NL" dirty="0" err="1" smtClean="0"/>
              <a:t>action</a:t>
            </a:r>
            <a:r>
              <a:rPr lang="nl-NL" dirty="0" smtClean="0"/>
              <a:t>=</a:t>
            </a:r>
            <a:r>
              <a:rPr lang="nl-NL" dirty="0" err="1" smtClean="0"/>
              <a:t>edit</a:t>
            </a:r>
            <a:r>
              <a:rPr lang="nl-NL" dirty="0" smtClean="0"/>
              <a:t>&amp;redlink=1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/File:Indian_</a:t>
            </a:r>
            <a:r>
              <a:rPr lang="nl-NL" dirty="0" err="1" smtClean="0"/>
              <a:t>Tiger.jpg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Atul.lonkar</a:t>
            </a:r>
            <a:r>
              <a:rPr lang="nl-NL" dirty="0" smtClean="0"/>
              <a:t>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</a:t>
            </a:r>
            <a:r>
              <a:rPr lang="nl-NL" dirty="0" smtClean="0"/>
              <a:t>/</a:t>
            </a:r>
            <a:r>
              <a:rPr lang="nl-NL" dirty="0" err="1" smtClean="0"/>
              <a:t>index.php</a:t>
            </a:r>
            <a:r>
              <a:rPr lang="nl-NL" dirty="0" smtClean="0"/>
              <a:t>?</a:t>
            </a:r>
            <a:r>
              <a:rPr lang="nl-NL" dirty="0" err="1" smtClean="0"/>
              <a:t>title</a:t>
            </a:r>
            <a:r>
              <a:rPr lang="nl-NL" dirty="0" smtClean="0"/>
              <a:t>=User:</a:t>
            </a:r>
            <a:r>
              <a:rPr lang="nl-NL" dirty="0" err="1" smtClean="0"/>
              <a:t>Atul.lonkar</a:t>
            </a:r>
            <a:r>
              <a:rPr lang="nl-NL" dirty="0" smtClean="0"/>
              <a:t>&amp;</a:t>
            </a:r>
            <a:r>
              <a:rPr lang="nl-NL" dirty="0" err="1" smtClean="0"/>
              <a:t>action</a:t>
            </a:r>
            <a:r>
              <a:rPr lang="nl-NL" dirty="0" smtClean="0"/>
              <a:t>=</a:t>
            </a:r>
            <a:r>
              <a:rPr lang="nl-NL" dirty="0" err="1" smtClean="0"/>
              <a:t>edit</a:t>
            </a:r>
            <a:r>
              <a:rPr lang="nl-NL" dirty="0" smtClean="0"/>
              <a:t>&amp;redlink=1</a:t>
            </a:r>
            <a:endParaRPr lang="nl-NL" baseline="0" dirty="0" smtClean="0"/>
          </a:p>
          <a:p>
            <a:r>
              <a:rPr lang="nl-NL" baseline="0" dirty="0" smtClean="0"/>
              <a:t>Licentie: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rosshawkes</a:t>
            </a:r>
            <a:r>
              <a:rPr lang="nl-NL" dirty="0" smtClean="0"/>
              <a:t>/5549348211/</a:t>
            </a:r>
          </a:p>
          <a:p>
            <a:r>
              <a:rPr lang="nl-NL" dirty="0" smtClean="0"/>
              <a:t>Auteur: Ross </a:t>
            </a:r>
            <a:r>
              <a:rPr lang="nl-NL" dirty="0" err="1" smtClean="0"/>
              <a:t>Hawkes</a:t>
            </a:r>
            <a:r>
              <a:rPr lang="nl-NL" dirty="0" smtClean="0"/>
              <a:t>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rosshawkes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/File:</a:t>
            </a:r>
            <a:r>
              <a:rPr lang="nl-NL" baseline="0" dirty="0" err="1" smtClean="0"/>
              <a:t>Veterinary</a:t>
            </a:r>
            <a:r>
              <a:rPr lang="nl-NL" baseline="0" dirty="0" smtClean="0"/>
              <a:t>_</a:t>
            </a:r>
            <a:r>
              <a:rPr lang="nl-NL" baseline="0" dirty="0" err="1" smtClean="0"/>
              <a:t>Surgeon.jpg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en:User:Solipsist"/>
              </a:rPr>
              <a:t>Andrew Dunn</a:t>
            </a:r>
            <a:r>
              <a:rPr lang="nl-NL" dirty="0" smtClean="0"/>
              <a:t>,</a:t>
            </a:r>
            <a:r>
              <a:rPr lang="nl-NL" dirty="0" smtClean="0">
                <a:hlinkClick r:id="rId4"/>
              </a:rPr>
              <a:t> http://www.andrewdunnphoto.com/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5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6"/>
              </a:rPr>
              <a:t>Attribution-Share Alike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Afghan</a:t>
            </a:r>
            <a:r>
              <a:rPr lang="nl-NL" dirty="0" smtClean="0"/>
              <a:t>_Vet_</a:t>
            </a:r>
            <a:r>
              <a:rPr lang="nl-NL" dirty="0" err="1" smtClean="0"/>
              <a:t>Assessing</a:t>
            </a:r>
            <a:r>
              <a:rPr lang="nl-NL" dirty="0" smtClean="0"/>
              <a:t>_Health_of_</a:t>
            </a:r>
            <a:r>
              <a:rPr lang="nl-NL" dirty="0" err="1" smtClean="0"/>
              <a:t>Cow.jpg</a:t>
            </a:r>
            <a:endParaRPr lang="nl-NL" dirty="0" smtClean="0"/>
          </a:p>
          <a:p>
            <a:r>
              <a:rPr lang="nl-NL" dirty="0" smtClean="0"/>
              <a:t>Auteur:  U.S. </a:t>
            </a:r>
            <a:r>
              <a:rPr lang="nl-NL" dirty="0" err="1" smtClean="0"/>
              <a:t>Army</a:t>
            </a:r>
            <a:r>
              <a:rPr lang="nl-NL" dirty="0" smtClean="0"/>
              <a:t> </a:t>
            </a:r>
            <a:r>
              <a:rPr lang="nl-NL" i="1" dirty="0" smtClean="0"/>
              <a:t>via</a:t>
            </a:r>
            <a:r>
              <a:rPr lang="nl-NL" dirty="0" smtClean="0"/>
              <a:t> </a:t>
            </a:r>
            <a:r>
              <a:rPr lang="nl-NL" dirty="0" smtClean="0">
                <a:hlinkClick r:id="rId3"/>
              </a:rPr>
              <a:t>ISAFmedia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i="1" dirty="0" err="1" smtClean="0"/>
              <a:t>This</a:t>
            </a:r>
            <a:r>
              <a:rPr lang="nl-NL" i="1" dirty="0" smtClean="0"/>
              <a:t> image is a </a:t>
            </a:r>
            <a:r>
              <a:rPr lang="nl-NL" i="1" dirty="0" err="1" smtClean="0"/>
              <a:t>work</a:t>
            </a:r>
            <a:r>
              <a:rPr lang="nl-NL" i="1" dirty="0" smtClean="0"/>
              <a:t> of a </a:t>
            </a:r>
            <a:r>
              <a:rPr lang="nl-NL" i="1" dirty="0" smtClean="0">
                <a:hlinkClick r:id="rId4" tooltip="United States Army"/>
              </a:rPr>
              <a:t>U.S. Army</a:t>
            </a:r>
            <a:r>
              <a:rPr lang="nl-NL" i="1" dirty="0" smtClean="0"/>
              <a:t> soldier </a:t>
            </a:r>
            <a:r>
              <a:rPr lang="nl-NL" i="1" dirty="0" err="1" smtClean="0"/>
              <a:t>or</a:t>
            </a:r>
            <a:r>
              <a:rPr lang="nl-NL" i="1" dirty="0" smtClean="0"/>
              <a:t> employee, taken </a:t>
            </a:r>
            <a:r>
              <a:rPr lang="nl-NL" i="1" dirty="0" err="1" smtClean="0"/>
              <a:t>or</a:t>
            </a:r>
            <a:r>
              <a:rPr lang="nl-NL" i="1" dirty="0" smtClean="0"/>
              <a:t> made as part of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person's</a:t>
            </a:r>
            <a:r>
              <a:rPr lang="nl-NL" i="1" dirty="0" smtClean="0"/>
              <a:t> official </a:t>
            </a:r>
            <a:r>
              <a:rPr lang="nl-NL" i="1" dirty="0" err="1" smtClean="0"/>
              <a:t>duties</a:t>
            </a:r>
            <a:r>
              <a:rPr lang="nl-NL" i="1" dirty="0" smtClean="0"/>
              <a:t>. As a </a:t>
            </a:r>
            <a:r>
              <a:rPr lang="nl-NL" i="1" dirty="0" smtClean="0">
                <a:hlinkClick r:id="rId5" tooltip="en:Work of the United States Government"/>
              </a:rPr>
              <a:t>work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6" tooltip="en:Federal Government of the United States"/>
              </a:rPr>
              <a:t>U.S. federal government</a:t>
            </a:r>
            <a:r>
              <a:rPr lang="nl-NL" i="1" dirty="0" smtClean="0"/>
              <a:t>, the image is in the </a:t>
            </a:r>
            <a:r>
              <a:rPr lang="nl-NL" b="1" i="1" dirty="0" smtClean="0">
                <a:hlinkClick r:id="rId7" tooltip="w:public domain"/>
              </a:rPr>
              <a:t>public domain</a:t>
            </a:r>
            <a:r>
              <a:rPr lang="nl-NL" b="1" i="1" dirty="0" smtClean="0"/>
              <a:t>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www.freeimages.com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/861993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lvklaveren</a:t>
            </a:r>
            <a:r>
              <a:rPr lang="nl-NL" dirty="0" smtClean="0"/>
              <a:t> http://</a:t>
            </a:r>
            <a:r>
              <a:rPr lang="nl-NL" dirty="0" err="1" smtClean="0"/>
              <a:t>www.freeimages.com</a:t>
            </a:r>
            <a:r>
              <a:rPr lang="nl-NL" dirty="0" smtClean="0"/>
              <a:t>/</a:t>
            </a:r>
            <a:r>
              <a:rPr lang="nl-NL" dirty="0" err="1" smtClean="0"/>
              <a:t>profile</a:t>
            </a:r>
            <a:r>
              <a:rPr lang="nl-NL" dirty="0" smtClean="0"/>
              <a:t>/</a:t>
            </a:r>
            <a:r>
              <a:rPr lang="nl-NL" dirty="0" err="1" smtClean="0"/>
              <a:t>lvklaveren</a:t>
            </a:r>
            <a:endParaRPr lang="nl-NL" baseline="0" dirty="0" smtClean="0"/>
          </a:p>
          <a:p>
            <a:r>
              <a:rPr lang="nl-NL" baseline="0" dirty="0" smtClean="0"/>
              <a:t>Licentie: http://</a:t>
            </a:r>
            <a:r>
              <a:rPr lang="nl-NL" baseline="0" dirty="0" err="1" smtClean="0"/>
              <a:t>www.freeimages.com</a:t>
            </a:r>
            <a:r>
              <a:rPr lang="nl-NL" baseline="0" dirty="0" smtClean="0"/>
              <a:t>/help/7_2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/File:Dog_</a:t>
            </a:r>
            <a:r>
              <a:rPr lang="nl-NL" dirty="0" err="1" smtClean="0"/>
              <a:t>on</a:t>
            </a:r>
            <a:r>
              <a:rPr lang="nl-NL" dirty="0" smtClean="0"/>
              <a:t>_a_Stick_%282483492371%29.jpg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Spider.Dog</a:t>
            </a:r>
            <a:r>
              <a:rPr lang="nl-NL" dirty="0" smtClean="0"/>
              <a:t>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people</a:t>
            </a:r>
            <a:r>
              <a:rPr lang="nl-NL" dirty="0" smtClean="0"/>
              <a:t>/88728149@N00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/File:Cat_</a:t>
            </a:r>
            <a:r>
              <a:rPr lang="nl-NL" dirty="0" err="1" smtClean="0"/>
              <a:t>harness</a:t>
            </a:r>
            <a:r>
              <a:rPr lang="nl-NL" dirty="0" smtClean="0"/>
              <a:t>_and_</a:t>
            </a:r>
            <a:r>
              <a:rPr lang="nl-NL" dirty="0" err="1" smtClean="0"/>
              <a:t>leash.jpg</a:t>
            </a:r>
            <a:endParaRPr lang="nl-NL" dirty="0" smtClean="0"/>
          </a:p>
          <a:p>
            <a:r>
              <a:rPr lang="nl-NL" dirty="0" smtClean="0"/>
              <a:t>Auteur: K B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/28284386@N02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pixabay.com</a:t>
            </a:r>
            <a:r>
              <a:rPr lang="nl-NL" dirty="0" smtClean="0"/>
              <a:t>/en/laundry-leash-garments-dry-291168/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Antranias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Antranias</a:t>
            </a:r>
            <a:r>
              <a:rPr lang="nl-NL" baseline="0" dirty="0" smtClean="0"/>
              <a:t>/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Foto rechts boven:</a:t>
            </a:r>
          </a:p>
          <a:p>
            <a:r>
              <a:rPr lang="nl-NL" dirty="0" smtClean="0"/>
              <a:t>Bron: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/fiatpanda/3512331959/in/</a:t>
            </a:r>
            <a:r>
              <a:rPr lang="nl-NL" baseline="0" dirty="0" err="1" smtClean="0"/>
              <a:t>photostream</a:t>
            </a:r>
            <a:r>
              <a:rPr lang="nl-NL" baseline="0" dirty="0" smtClean="0"/>
              <a:t>/</a:t>
            </a:r>
            <a:endParaRPr lang="nl-NL" dirty="0" smtClean="0"/>
          </a:p>
          <a:p>
            <a:r>
              <a:rPr lang="nl-NL" dirty="0" smtClean="0"/>
              <a:t>Auteur: K B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/28284386@N02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flic.kr</a:t>
            </a:r>
            <a:r>
              <a:rPr lang="nl-NL" dirty="0" smtClean="0"/>
              <a:t>/</a:t>
            </a:r>
            <a:r>
              <a:rPr lang="nl-NL" dirty="0" err="1" smtClean="0"/>
              <a:t>p</a:t>
            </a:r>
            <a:r>
              <a:rPr lang="nl-NL" dirty="0" smtClean="0"/>
              <a:t>/</a:t>
            </a:r>
            <a:r>
              <a:rPr lang="nl-NL" dirty="0" err="1" smtClean="0"/>
              <a:t>bHxeTn</a:t>
            </a:r>
            <a:endParaRPr lang="nl-NL" dirty="0" smtClean="0"/>
          </a:p>
          <a:p>
            <a:r>
              <a:rPr lang="nl-NL" dirty="0" smtClean="0"/>
              <a:t>Auteur: Tony</a:t>
            </a:r>
            <a:r>
              <a:rPr lang="nl-NL" baseline="0" dirty="0" smtClean="0"/>
              <a:t> Alter http://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/78428166@N00/</a:t>
            </a:r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theeerin</a:t>
            </a:r>
            <a:r>
              <a:rPr lang="nl-NL" dirty="0" smtClean="0"/>
              <a:t>/4897400997/in/photolist-8sLsGe-dGx28T-6q5poe-fa4rJ8-mg9iUW-6uY7fi-bhvUZr-fNhtv-dZyGa-6hteyR-8iCiVx-NZmPW-6ykaCt-7J1brW-depXnU-4uYd2z-aEDYdM-dfBj6-4PPZmL-8hsHy1-8Bbjeh-8Bbj8s-66EgrJ-8HTERX-m7HJN-JWJKc-i24ELd-Wk5JU-3hRhPp-9bjHqF-vT5Sy-2EprYP-6EmfZ5-3g5Kwp-8B8c8r-gU57Yn-324c2w-eMfWH-4FtNXR-o6T83b-nSoPfr-32xAad-dty5X-evrCB9-ooZrHH-opfxrN-oej1qK-oGDTHF-6WxTca-6mHezU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TheeErin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theeerin</a:t>
            </a:r>
            <a:r>
              <a:rPr lang="nl-NL" baseline="0" dirty="0" smtClean="0"/>
              <a:t>/</a:t>
            </a:r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Foto links boven: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/Puppy#mediaviewer/File:Cara_de_</a:t>
            </a:r>
            <a:r>
              <a:rPr lang="nl-NL" dirty="0" err="1" smtClean="0"/>
              <a:t>quem</a:t>
            </a:r>
            <a:r>
              <a:rPr lang="nl-NL" dirty="0" smtClean="0"/>
              <a:t>_</a:t>
            </a:r>
            <a:r>
              <a:rPr lang="nl-NL" dirty="0" err="1" smtClean="0"/>
              <a:t>caiu</a:t>
            </a:r>
            <a:r>
              <a:rPr lang="nl-NL" dirty="0" smtClean="0"/>
              <a:t>_do_</a:t>
            </a:r>
            <a:r>
              <a:rPr lang="nl-NL" dirty="0" err="1" smtClean="0"/>
              <a:t>caminh</a:t>
            </a:r>
            <a:r>
              <a:rPr lang="nl-NL" dirty="0" smtClean="0"/>
              <a:t>%C3%A3o..._%28cropped%29.jpg</a:t>
            </a:r>
          </a:p>
          <a:p>
            <a:r>
              <a:rPr lang="nl-NL" dirty="0" smtClean="0"/>
              <a:t>Bron:http://</a:t>
            </a:r>
            <a:r>
              <a:rPr lang="nl-NL" dirty="0" err="1" smtClean="0"/>
              <a:t>pixabay.com</a:t>
            </a:r>
            <a:r>
              <a:rPr lang="nl-NL" dirty="0" smtClean="0"/>
              <a:t>/en/laundry-leash-garments-dry-291168/</a:t>
            </a:r>
          </a:p>
          <a:p>
            <a:r>
              <a:rPr lang="nl-NL" dirty="0" smtClean="0"/>
              <a:t>Auteur:   </a:t>
            </a:r>
            <a:r>
              <a:rPr lang="nl-NL" dirty="0" smtClean="0">
                <a:hlinkClick r:id="rId3"/>
              </a:rPr>
              <a:t>Anderson Nascimento</a:t>
            </a:r>
            <a:r>
              <a:rPr lang="nl-NL" dirty="0" smtClean="0"/>
              <a:t>  http://</a:t>
            </a:r>
            <a:r>
              <a:rPr lang="nl-NL" dirty="0" err="1" smtClean="0"/>
              <a:t>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/51924844@N00</a:t>
            </a:r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 2.0 Generic</a:t>
            </a:r>
            <a:r>
              <a:rPr lang="nl-NL" dirty="0" smtClean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A8B2-FF00-B04B-A233-A17333119417}" type="datetimeFigureOut">
              <a:rPr lang="nl-NL" smtClean="0"/>
              <a:pPr/>
              <a:t>3-9-2014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- dag 2 sorteerspel: is dit dier aan de lijn?					</a:t>
            </a:r>
            <a:endParaRPr lang="nl-NL" dirty="0"/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6" y="232165"/>
            <a:ext cx="8731296" cy="577084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>
            <a:picLocks noChangeAspect="1"/>
          </p:cNvPicPr>
          <p:nvPr/>
        </p:nvPicPr>
        <p:blipFill>
          <a:blip r:embed="rId3"/>
          <a:srcRect b="10630"/>
          <a:stretch>
            <a:fillRect/>
          </a:stretch>
        </p:blipFill>
        <p:spPr>
          <a:xfrm>
            <a:off x="2219490" y="173163"/>
            <a:ext cx="4433313" cy="592829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1.10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60979"/>
            <a:ext cx="7939585" cy="584303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1.11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36" y="246548"/>
            <a:ext cx="8478319" cy="566987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1.12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" y="0"/>
            <a:ext cx="8996921" cy="5988574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1.13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0" y="29535"/>
            <a:ext cx="8815563" cy="597346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1.14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89" y="180766"/>
            <a:ext cx="8169428" cy="612707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1.15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3" y="233470"/>
            <a:ext cx="8714072" cy="578396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1.16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89" y="158736"/>
            <a:ext cx="8602022" cy="6149102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1.17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9" y="73840"/>
            <a:ext cx="8958685" cy="597245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1.18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76" y="188827"/>
            <a:ext cx="8734243" cy="5554432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1.19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0" y="216034"/>
            <a:ext cx="8122405" cy="609180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2 sorteerspel: is dit dier aan de lijn?					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1.2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25" y="322978"/>
            <a:ext cx="7673175" cy="57548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tam?					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1.20</a:t>
            </a: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3"/>
          <a:srcRect t="12180" b="12180"/>
          <a:stretch>
            <a:fillRect/>
          </a:stretch>
        </p:blipFill>
        <p:spPr>
          <a:xfrm>
            <a:off x="1311678" y="86173"/>
            <a:ext cx="6048247" cy="6099927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is hier een dierenarts?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1.21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3" y="160014"/>
            <a:ext cx="8299929" cy="571311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is hier een dierenarts?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1.22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2" y="202315"/>
            <a:ext cx="8824412" cy="4963732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is hier een dierenarts?					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1.23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5" y="212983"/>
            <a:ext cx="8536121" cy="567458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is hier een dierenarts?					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1.24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89" y="247707"/>
            <a:ext cx="7535548" cy="6034483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- dag 2 sorteerspel: is dit dier aan de lijn?					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1.3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4" y="129870"/>
            <a:ext cx="8663679" cy="568553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2 sorteerspel: is dit dier aan de lijn?					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1.4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2" y="160015"/>
            <a:ext cx="8835842" cy="5453372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- dag 2 sorteerspel: is hier een dier aan de lijn?					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1.5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1" y="158737"/>
            <a:ext cx="8712629" cy="5772116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- dag 2 sorteerspel: zijn deze dieren aan de lijn?					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1.6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05" y="216747"/>
            <a:ext cx="8121455" cy="6091091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- dag 2 sorteerspel: is de hond aan de lijn?					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1.7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>
            <a:picLocks noChangeAspect="1"/>
          </p:cNvPicPr>
          <p:nvPr/>
        </p:nvPicPr>
        <p:blipFill>
          <a:blip r:embed="rId3"/>
          <a:srcRect r="52042"/>
          <a:stretch>
            <a:fillRect/>
          </a:stretch>
        </p:blipFill>
        <p:spPr>
          <a:xfrm>
            <a:off x="1767517" y="110101"/>
            <a:ext cx="5254996" cy="6197737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2 sorteerspel: is hier iemand aan de lijn?					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1.8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04" y="209706"/>
            <a:ext cx="6485103" cy="609813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1 honden – dag 4 sorteerspel: wie is volwassen?					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1.9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6070</TotalTime>
  <Words>1039</Words>
  <Application>Microsoft Office PowerPoint</Application>
  <PresentationFormat>Diavoorstelling (4:3)</PresentationFormat>
  <Paragraphs>153</Paragraphs>
  <Slides>24</Slides>
  <Notes>24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Arteveldehogeschool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Mona</cp:lastModifiedBy>
  <cp:revision>18</cp:revision>
  <dcterms:created xsi:type="dcterms:W3CDTF">2014-08-26T17:26:38Z</dcterms:created>
  <dcterms:modified xsi:type="dcterms:W3CDTF">2014-09-03T10:12:30Z</dcterms:modified>
</cp:coreProperties>
</file>