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sldIdLst>
    <p:sldId id="271" r:id="rId2"/>
    <p:sldId id="272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61" r:id="rId12"/>
    <p:sldId id="263" r:id="rId13"/>
    <p:sldId id="283" r:id="rId14"/>
    <p:sldId id="262" r:id="rId15"/>
    <p:sldId id="284" r:id="rId16"/>
    <p:sldId id="264" r:id="rId17"/>
    <p:sldId id="265" r:id="rId18"/>
    <p:sldId id="266" r:id="rId19"/>
    <p:sldId id="273" r:id="rId20"/>
    <p:sldId id="274" r:id="rId21"/>
    <p:sldId id="269" r:id="rId22"/>
    <p:sldId id="268" r:id="rId23"/>
    <p:sldId id="270" r:id="rId24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<p14:section name="Standaardsectie" id="{226BDB39-DEAD-4FBF-84CA-901C89C5C096}">
          <p14:sldIdLst>
            <p14:sldId id="271"/>
            <p14:sldId id="272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</p14:sldIdLst>
        </p14:section>
        <p14:section name="Naamloze sectie" id="{3F219D88-AC2C-434F-8E0F-20746B44EC10}">
          <p14:sldIdLst>
            <p14:sldId id="261"/>
            <p14:sldId id="262"/>
            <p14:sldId id="263"/>
            <p14:sldId id="264"/>
            <p14:sldId id="266"/>
            <p14:sldId id="265"/>
            <p14:sldId id="273"/>
            <p14:sldId id="274"/>
            <p14:sldId id="267"/>
            <p14:sldId id="268"/>
            <p14:sldId id="269"/>
            <p14:sldId id="2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88468" autoAdjust="0"/>
  </p:normalViewPr>
  <p:slideViewPr>
    <p:cSldViewPr snapToGrid="0" snapToObjects="1">
      <p:cViewPr>
        <p:scale>
          <a:sx n="60" d="100"/>
          <a:sy n="60" d="100"/>
        </p:scale>
        <p:origin x="-2280" y="-8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44"/>
    </p:cViewPr>
  </p:sorterViewPr>
  <p:notesViewPr>
    <p:cSldViewPr snapToGrid="0" snapToObjects="1">
      <p:cViewPr varScale="1">
        <p:scale>
          <a:sx n="38" d="100"/>
          <a:sy n="38" d="100"/>
        </p:scale>
        <p:origin x="-2214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94961-0027-F647-B986-D5F9B4A1F464}" type="datetimeFigureOut">
              <a:rPr lang="nl-NL" smtClean="0"/>
              <a:pPr/>
              <a:t>14-10-2014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Klik om de tekststijl van het model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986D2-8AF5-3342-B91E-C926C29E261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3395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dptcar.net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/2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ixabay.com/nl/users/fran1/" TargetMode="External"/><Relationship Id="rId4" Type="http://schemas.openxmlformats.org/officeDocument/2006/relationships/hyperlink" Target="http://pixabay.com/go/?t=/service/terms/%23download_term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Thamizhpparithi_Maari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Aney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Relationship Id="rId3" Type="http://schemas.openxmlformats.org/officeDocument/2006/relationships/hyperlink" Target="http://pixabay.com/nl/users/Jing/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bgwashburn/" TargetMode="External"/><Relationship Id="rId4" Type="http://schemas.openxmlformats.org/officeDocument/2006/relationships/hyperlink" Target="https://creativecommons.org/licenses/by/2.0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Relationship Id="rId3" Type="http://schemas.openxmlformats.org/officeDocument/2006/relationships/hyperlink" Target="http://www.flickr.com/photos/joceykinghorn/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Evan-Amos" TargetMode="External"/><Relationship Id="rId4" Type="http://schemas.openxmlformats.org/officeDocument/2006/relationships/hyperlink" Target="http://en.wikipedia.org/wiki/en:public_domai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Relationship Id="rId3" Type="http://schemas.openxmlformats.org/officeDocument/2006/relationships/hyperlink" Target="https://www.flickr.com/photos/ell-r-brown/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images.com/photo/1185444" TargetMode="External"/><Relationship Id="rId4" Type="http://schemas.openxmlformats.org/officeDocument/2006/relationships/hyperlink" Target="http://www.freeimages.com/profile/frecuencia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/index.php?title=User:MR926&amp;action=edit&amp;redlink=1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images.com/photo/1392575" TargetMode="External"/><Relationship Id="rId4" Type="http://schemas.openxmlformats.org/officeDocument/2006/relationships/hyperlink" Target="http://www.freeimages.com/profile/Ayla87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Aney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Ss181292" TargetMode="External"/><Relationship Id="rId4" Type="http://schemas.openxmlformats.org/officeDocument/2006/relationships/hyperlink" Target="http://en.wikipedia.org/wiki/en:public_domai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Relationship Id="rId3" Type="http://schemas.openxmlformats.org/officeDocument/2006/relationships/hyperlink" Target="https://openclipart.org/user-detail/fabiovaleggia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nited_States_Navy" TargetMode="External"/><Relationship Id="rId4" Type="http://schemas.openxmlformats.org/officeDocument/2006/relationships/hyperlink" Target="http://en.wikipedia.org/wiki/Work_of_the_United_States_Government" TargetMode="External"/><Relationship Id="rId5" Type="http://schemas.openxmlformats.org/officeDocument/2006/relationships/hyperlink" Target="http://en.wikipedia.org/wiki/Federal_government_of_the_United_States" TargetMode="External"/><Relationship Id="rId6" Type="http://schemas.openxmlformats.org/officeDocument/2006/relationships/hyperlink" Target="http://en.wikipedia.org/wiki/public_domai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://www.dreamstime.com/pryzmat_info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Relationship Id="rId3" Type="http://schemas.openxmlformats.org/officeDocument/2006/relationships/hyperlink" Target="http://pixabay.com/en/users/Nemo/" TargetMode="Externa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s://openclipart.org/user-detail/loveandread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://www.freeimages.com/profile/alesia17" TargetMode="Externa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Relationship Id="rId3" Type="http://schemas.openxmlformats.org/officeDocument/2006/relationships/hyperlink" Target="http://commons.wikimedia.org/wiki/User:Masae" TargetMode="Externa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http://pixabay.com/nl/users/Nemo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Bricklayer.jpg</a:t>
            </a:r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</a:t>
            </a:r>
            <a:r>
              <a:rPr lang="nl-NL" dirty="0" smtClean="0"/>
              <a:t> </a:t>
            </a:r>
            <a:r>
              <a:rPr lang="nl-NL" dirty="0" err="1" smtClean="0"/>
              <a:t>Brice</a:t>
            </a:r>
            <a:r>
              <a:rPr lang="nl-NL" dirty="0" smtClean="0"/>
              <a:t> </a:t>
            </a:r>
            <a:r>
              <a:rPr lang="nl-NL" dirty="0" err="1" smtClean="0"/>
              <a:t>Blondel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HDPTCAR (</a:t>
            </a:r>
            <a:r>
              <a:rPr lang="nl-NL" dirty="0" smtClean="0">
                <a:hlinkClick r:id="rId3"/>
              </a:rPr>
              <a:t>hdptcar.net</a:t>
            </a:r>
            <a:r>
              <a:rPr lang="nl-NL" dirty="0" smtClean="0"/>
              <a:t>)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 2.0 Generic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Bron: http</a:t>
            </a:r>
            <a:r>
              <a:rPr lang="nl-BE" dirty="0" smtClean="0"/>
              <a:t>://pixabay.com/nl/loodgieter-toets-instrument-228010</a:t>
            </a:r>
            <a:r>
              <a:rPr lang="nl-BE" dirty="0" smtClean="0"/>
              <a:t>/</a:t>
            </a:r>
          </a:p>
          <a:p>
            <a:r>
              <a:rPr lang="nl-BE" dirty="0" smtClean="0"/>
              <a:t>Auteur: 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fran1 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Licentie: </a:t>
            </a:r>
            <a:r>
              <a:rPr lang="nl-NL" dirty="0" smtClean="0">
                <a:hlinkClick r:id="rId4"/>
              </a:rPr>
              <a:t>CC0 Public Domain</a:t>
            </a:r>
            <a:r>
              <a:rPr lang="nl-NL" dirty="0" smtClean="0"/>
              <a:t>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75755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/File:A_</a:t>
            </a:r>
            <a:r>
              <a:rPr lang="nl-NL" dirty="0" err="1" smtClean="0"/>
              <a:t>brick</a:t>
            </a:r>
            <a:r>
              <a:rPr lang="nl-NL" dirty="0" smtClean="0"/>
              <a:t>_</a:t>
            </a:r>
            <a:r>
              <a:rPr lang="nl-NL" dirty="0" err="1" smtClean="0"/>
              <a:t>array.JPG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User:Thamizhpparithi Maari"/>
              </a:rPr>
              <a:t>Thamizhpparithi Maari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Attribution-Share Alike 3.0 Unported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Driver</a:t>
            </a:r>
            <a:r>
              <a:rPr lang="nl-NL" dirty="0" smtClean="0"/>
              <a:t>_</a:t>
            </a:r>
            <a:r>
              <a:rPr lang="nl-NL" dirty="0" err="1" smtClean="0"/>
              <a:t>tools.jpg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User:Aney"/>
              </a:rPr>
              <a:t>Aney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Attribution-Share Alike 3.0 Unported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pixabay.com</a:t>
            </a:r>
            <a:r>
              <a:rPr lang="nl-NL" dirty="0" smtClean="0"/>
              <a:t>/</a:t>
            </a:r>
            <a:r>
              <a:rPr lang="nl-NL" dirty="0" err="1" smtClean="0"/>
              <a:t>nl</a:t>
            </a:r>
            <a:r>
              <a:rPr lang="nl-NL" dirty="0" smtClean="0"/>
              <a:t>/steen-strand-zand-zee-kiezelsteen-19342/</a:t>
            </a:r>
          </a:p>
          <a:p>
            <a:r>
              <a:rPr lang="nl-NL" dirty="0" smtClean="0"/>
              <a:t>Licentie: CC0 Public Domain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pixabay.com</a:t>
            </a:r>
            <a:r>
              <a:rPr lang="nl-NL" dirty="0" smtClean="0"/>
              <a:t>/</a:t>
            </a:r>
            <a:r>
              <a:rPr lang="nl-NL" dirty="0" err="1" smtClean="0"/>
              <a:t>nl</a:t>
            </a:r>
            <a:r>
              <a:rPr lang="nl-NL" dirty="0" smtClean="0"/>
              <a:t>/bakstenen-muur-dorp-grijs-oude-186565/</a:t>
            </a:r>
          </a:p>
          <a:p>
            <a:r>
              <a:rPr lang="nl-NL" dirty="0" smtClean="0"/>
              <a:t>Auteur: 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Jing </a:t>
            </a:r>
            <a:endParaRPr lang="nl-NL" dirty="0" smtClean="0"/>
          </a:p>
          <a:p>
            <a:r>
              <a:rPr lang="nl-NL" dirty="0" smtClean="0"/>
              <a:t>Licentie: CC0 Public Domain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14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bgwashburn</a:t>
            </a:r>
            <a:r>
              <a:rPr lang="nl-NL" dirty="0" smtClean="0"/>
              <a:t>/14627321071/in/photolist-ohyQWT-n5o6dU-6cHEuz-cZ2b71-kqRx1t-oWvJ1H-5nDZDS-kP5LGg-aYELnX-fAz8Zs-9Z4uZV-a5eJ93-cZ1K9o-ddXG41-ho7Cf-miFN8q-a7Ug9V-eCNjCb-eCK1U2-kruKBX-asN1Xz-7cxxiC-opJtvZ-nmS3Hw-5cyKjg-7XdJ4Q-nyB9nZ-9iUZPa-bGyWNB-9B2azo-coCiwh-9Z7cpm-ay4hDY-7by6bz-egJ3Jw-94qG5S-6H8T9T-a5bT6g-FZ6QM-mvwNuH-bxvKBw-aLTW5g-nQLjJo-uTNng-mK5av-9Urour-9iTwDn-knG6T8-57puHc-9iUhh8</a:t>
            </a:r>
          </a:p>
          <a:p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3" tooltip="Go to brian washburn's photostream"/>
              </a:rPr>
              <a:t>brian washburn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4"/>
              </a:rPr>
              <a:t>Some rights reserved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15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joceykinghorn</a:t>
            </a:r>
            <a:r>
              <a:rPr lang="nl-NL" dirty="0" smtClean="0"/>
              <a:t>/14423921747/in/photolist-nYAnpZ-6quMdx-7jz9b-5TMzLh-a1P1Xi-a1RTrf-9T2e92-a1RSPb-a1RSYQ-4q3kic-a1aeF-a1RSAq-a1RSwq-agkiTj-9T53uQ-ospYXQ-9Dx6vA-dPkAL-ojKCem-8MmSeX-cpFUnN-kyJA59-ojKbmG-4D4yC5-7yUWAD-mKcqpW-6tLThD-cXHqRJ-9SDqLK-8Qwzi5-73XuRf-73Xv1j-a1RSwY-9T4HUU-nHZbvd-8s9e7i-9T52H5-eNdDX-68N47j-dAy5Ed-9T2e1F-8ykFai-aScQLx-4GGjYU-fixyi-77oZiF-6XL1QJ-aV1tGV-5X15N-4CN3gX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3" tooltip="Go to Jocelyn Kinghorn's photostream"/>
              </a:rPr>
              <a:t>Jocelyn Kinghorn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by-sa</a:t>
            </a:r>
            <a:r>
              <a:rPr lang="nl-NL" baseline="0" dirty="0" smtClean="0"/>
              <a:t>/2.0/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16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Claw-hammer.jpg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User:Evan-Amos"/>
              </a:rPr>
              <a:t>Evan-Amos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dirty="0" smtClean="0"/>
              <a:t>I, the copyright </a:t>
            </a:r>
            <a:r>
              <a:rPr lang="nl-NL" dirty="0" err="1" smtClean="0"/>
              <a:t>holder</a:t>
            </a:r>
            <a:r>
              <a:rPr lang="nl-NL" dirty="0" smtClean="0"/>
              <a:t> of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work</a:t>
            </a:r>
            <a:r>
              <a:rPr lang="nl-NL" dirty="0" smtClean="0"/>
              <a:t>, release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work</a:t>
            </a:r>
            <a:r>
              <a:rPr lang="nl-NL" dirty="0" smtClean="0"/>
              <a:t> </a:t>
            </a:r>
            <a:r>
              <a:rPr lang="nl-NL" dirty="0" err="1" smtClean="0"/>
              <a:t>into</a:t>
            </a:r>
            <a:r>
              <a:rPr lang="nl-NL" dirty="0" smtClean="0"/>
              <a:t> the </a:t>
            </a:r>
            <a:r>
              <a:rPr lang="nl-NL" b="1" dirty="0" smtClean="0">
                <a:hlinkClick r:id="rId4" tooltip="w:en:public domain"/>
              </a:rPr>
              <a:t>public domain</a:t>
            </a:r>
            <a:r>
              <a:rPr lang="nl-NL" dirty="0" smtClean="0"/>
              <a:t>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17</a:t>
            </a:fld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ell-r-brown</a:t>
            </a:r>
            <a:r>
              <a:rPr lang="nl-NL" dirty="0" smtClean="0"/>
              <a:t>/8321944246/in/</a:t>
            </a:r>
            <a:r>
              <a:rPr lang="nl-NL" dirty="0" err="1" smtClean="0"/>
              <a:t>pool-thepubspfbirminghamengland</a:t>
            </a:r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3" tooltip="Go to Elliott Brown's photostream"/>
              </a:rPr>
              <a:t>Elliott Brown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</a:t>
            </a:r>
            <a:r>
              <a:rPr lang="nl-NL" dirty="0" smtClean="0"/>
              <a:t>/2.0/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18</a:t>
            </a:fld>
            <a:endParaRPr 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</a:t>
            </a:r>
            <a:r>
              <a:rPr lang="x-non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x-none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http://www.freeimages.com/photo/1185444</a:t>
            </a:r>
            <a:r>
              <a:rPr lang="x-non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nl-B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B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Auteur: </a:t>
            </a:r>
            <a:r>
              <a:rPr lang="nl-NL" b="1" dirty="0" err="1" smtClean="0"/>
              <a:t>Uploaded</a:t>
            </a:r>
            <a:r>
              <a:rPr lang="nl-NL" b="1" dirty="0" smtClean="0"/>
              <a:t> </a:t>
            </a:r>
            <a:r>
              <a:rPr lang="nl-NL" b="1" dirty="0" err="1" smtClean="0"/>
              <a:t>by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>
                <a:hlinkClick r:id="rId4"/>
              </a:rPr>
              <a:t>frecuencia</a:t>
            </a:r>
            <a:endParaRPr lang="nl-NL" dirty="0" smtClean="0"/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Licentie: http://</a:t>
            </a:r>
            <a:r>
              <a:rPr lang="nl-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www.freeimages.com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/help/7_2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Bron: http</a:t>
            </a:r>
            <a:r>
              <a:rPr lang="nl-BE" dirty="0" smtClean="0"/>
              <a:t>://commons.wikimedia.org/wiki/File:Assentamento_com_argamassa_polim%C3%</a:t>
            </a:r>
            <a:r>
              <a:rPr lang="nl-BE" dirty="0" smtClean="0"/>
              <a:t>A9rica.JPG</a:t>
            </a:r>
          </a:p>
          <a:p>
            <a:r>
              <a:rPr lang="nl-BE" dirty="0" smtClean="0"/>
              <a:t>Auteur: </a:t>
            </a:r>
            <a:r>
              <a:rPr lang="nl-NL" dirty="0" smtClean="0">
                <a:hlinkClick r:id="rId3" tooltip="User:MR926 (page does not exist)"/>
              </a:rPr>
              <a:t>MR926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Attribution-Share Alike 3.0 Unported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85568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</a:t>
            </a:r>
            <a:r>
              <a:rPr lang="x-non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x-none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http://www.freeimages.com/photo/1392575</a:t>
            </a:r>
            <a:r>
              <a:rPr lang="x-non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nl-BE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Auteur: </a:t>
            </a:r>
            <a:r>
              <a:rPr lang="nl-NL" dirty="0" smtClean="0">
                <a:hlinkClick r:id="rId4"/>
              </a:rPr>
              <a:t>Ayla87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BE" dirty="0" smtClean="0"/>
              <a:t>Licentie: </a:t>
            </a:r>
            <a:r>
              <a:rPr lang="nl-NL" dirty="0" smtClean="0"/>
              <a:t>http://</a:t>
            </a:r>
            <a:r>
              <a:rPr lang="nl-NL" dirty="0" err="1" smtClean="0"/>
              <a:t>www.freeimages.com</a:t>
            </a:r>
            <a:r>
              <a:rPr lang="nl-NL" dirty="0" smtClean="0"/>
              <a:t>/help/7_2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84802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Driver</a:t>
            </a:r>
            <a:r>
              <a:rPr lang="nl-NL" dirty="0" smtClean="0"/>
              <a:t>_</a:t>
            </a:r>
            <a:r>
              <a:rPr lang="nl-NL" dirty="0" err="1" smtClean="0"/>
              <a:t>tools.jpg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User:Aney"/>
              </a:rPr>
              <a:t>Aney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Attribution-Share Alike 3.0 Unported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21</a:t>
            </a:fld>
            <a:endParaRPr lang="nl-N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Throwel</a:t>
            </a:r>
            <a:r>
              <a:rPr lang="nl-NL" dirty="0" smtClean="0"/>
              <a:t>_in_a_</a:t>
            </a:r>
            <a:r>
              <a:rPr lang="nl-NL" dirty="0" err="1" smtClean="0"/>
              <a:t>bucket.JPG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User:Ss181292"/>
              </a:rPr>
              <a:t>Stanisław Skowron</a:t>
            </a:r>
            <a:endParaRPr lang="nl-NL" dirty="0" smtClean="0"/>
          </a:p>
          <a:p>
            <a:r>
              <a:rPr lang="nl-NL" dirty="0" smtClean="0"/>
              <a:t>Licentie: I, the copyright </a:t>
            </a:r>
            <a:r>
              <a:rPr lang="nl-NL" dirty="0" err="1" smtClean="0"/>
              <a:t>holder</a:t>
            </a:r>
            <a:r>
              <a:rPr lang="nl-NL" dirty="0" smtClean="0"/>
              <a:t> of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work</a:t>
            </a:r>
            <a:r>
              <a:rPr lang="nl-NL" dirty="0" smtClean="0"/>
              <a:t>, release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work</a:t>
            </a:r>
            <a:r>
              <a:rPr lang="nl-NL" dirty="0" smtClean="0"/>
              <a:t> </a:t>
            </a:r>
            <a:r>
              <a:rPr lang="nl-NL" dirty="0" err="1" smtClean="0"/>
              <a:t>into</a:t>
            </a:r>
            <a:r>
              <a:rPr lang="nl-NL" dirty="0" smtClean="0"/>
              <a:t> the </a:t>
            </a:r>
            <a:r>
              <a:rPr lang="nl-NL" b="1" dirty="0" smtClean="0">
                <a:hlinkClick r:id="rId4" tooltip="w:en:public domain"/>
              </a:rPr>
              <a:t>public domain</a:t>
            </a:r>
            <a:r>
              <a:rPr lang="nl-NL" dirty="0" smtClean="0"/>
              <a:t>.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applies</a:t>
            </a:r>
            <a:r>
              <a:rPr lang="nl-NL" dirty="0" smtClean="0"/>
              <a:t> </a:t>
            </a:r>
            <a:r>
              <a:rPr lang="nl-NL" dirty="0" err="1" smtClean="0"/>
              <a:t>worldwide</a:t>
            </a:r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22</a:t>
            </a:fld>
            <a:endParaRPr lang="nl-N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openclipart.org</a:t>
            </a:r>
            <a:r>
              <a:rPr lang="nl-NL" dirty="0" smtClean="0"/>
              <a:t>/detail/171435/brick-by-fabiovaleggia-171435</a:t>
            </a:r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/>
              </a:rPr>
              <a:t>fabiovaleggia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openclipart.org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share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23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Bron: http</a:t>
            </a:r>
            <a:r>
              <a:rPr lang="nl-BE" dirty="0" smtClean="0"/>
              <a:t>://commons.wikimedia.org/wiki/File:US_Navy_050629-N-6616W-003_An_Italian_cook_assigned_to_the_Italian_Ship_ITS_Granatiere_(F585),_make_pizza_aboard_the_amphibious_transport_ship_USS_Nashville_(LPD_13).</a:t>
            </a:r>
            <a:r>
              <a:rPr lang="nl-BE" dirty="0" smtClean="0"/>
              <a:t>jpg</a:t>
            </a:r>
          </a:p>
          <a:p>
            <a:r>
              <a:rPr lang="nl-BE" dirty="0" smtClean="0"/>
              <a:t>Auteur: </a:t>
            </a:r>
            <a:r>
              <a:rPr lang="nl-NL" dirty="0" smtClean="0"/>
              <a:t>U.S. </a:t>
            </a:r>
            <a:r>
              <a:rPr lang="nl-NL" dirty="0" err="1" smtClean="0"/>
              <a:t>Navy</a:t>
            </a:r>
            <a:r>
              <a:rPr lang="nl-NL" dirty="0" smtClean="0"/>
              <a:t> </a:t>
            </a:r>
            <a:r>
              <a:rPr lang="nl-NL" dirty="0" err="1" smtClean="0"/>
              <a:t>photo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Photographer's</a:t>
            </a:r>
            <a:r>
              <a:rPr lang="nl-NL" dirty="0" smtClean="0"/>
              <a:t> Mate 2nd </a:t>
            </a:r>
            <a:r>
              <a:rPr lang="nl-NL" dirty="0" err="1" smtClean="0"/>
              <a:t>Class</a:t>
            </a:r>
            <a:r>
              <a:rPr lang="nl-NL" dirty="0" smtClean="0"/>
              <a:t> Steven J. Weber</a:t>
            </a:r>
          </a:p>
          <a:p>
            <a:r>
              <a:rPr lang="nl-NL" dirty="0" smtClean="0"/>
              <a:t>Licentie: </a:t>
            </a:r>
            <a:r>
              <a:rPr lang="nl-NL" i="1" dirty="0" err="1" smtClean="0"/>
              <a:t>This</a:t>
            </a:r>
            <a:r>
              <a:rPr lang="nl-NL" i="1" dirty="0" smtClean="0"/>
              <a:t> file is a </a:t>
            </a:r>
            <a:r>
              <a:rPr lang="nl-NL" i="1" dirty="0" err="1" smtClean="0"/>
              <a:t>work</a:t>
            </a:r>
            <a:r>
              <a:rPr lang="nl-NL" i="1" dirty="0" smtClean="0"/>
              <a:t> of a </a:t>
            </a:r>
            <a:r>
              <a:rPr lang="nl-NL" i="1" dirty="0" err="1" smtClean="0"/>
              <a:t>sailor</a:t>
            </a:r>
            <a:r>
              <a:rPr lang="nl-NL" i="1" dirty="0" smtClean="0"/>
              <a:t> </a:t>
            </a:r>
            <a:r>
              <a:rPr lang="nl-NL" i="1" dirty="0" err="1" smtClean="0"/>
              <a:t>or</a:t>
            </a:r>
            <a:r>
              <a:rPr lang="nl-NL" i="1" dirty="0" smtClean="0"/>
              <a:t> employee of the </a:t>
            </a:r>
            <a:r>
              <a:rPr lang="nl-NL" i="1" dirty="0" smtClean="0">
                <a:hlinkClick r:id="rId3" tooltip="w:United States Navy"/>
              </a:rPr>
              <a:t>U.S. Navy</a:t>
            </a:r>
            <a:r>
              <a:rPr lang="nl-NL" i="1" dirty="0" smtClean="0"/>
              <a:t>, taken </a:t>
            </a:r>
            <a:r>
              <a:rPr lang="nl-NL" i="1" dirty="0" err="1" smtClean="0"/>
              <a:t>or</a:t>
            </a:r>
            <a:r>
              <a:rPr lang="nl-NL" i="1" dirty="0" smtClean="0"/>
              <a:t> made as part of </a:t>
            </a:r>
            <a:r>
              <a:rPr lang="nl-NL" i="1" dirty="0" err="1" smtClean="0"/>
              <a:t>that</a:t>
            </a:r>
            <a:r>
              <a:rPr lang="nl-NL" i="1" dirty="0" smtClean="0"/>
              <a:t> </a:t>
            </a:r>
            <a:r>
              <a:rPr lang="nl-NL" i="1" dirty="0" err="1" smtClean="0"/>
              <a:t>person's</a:t>
            </a:r>
            <a:r>
              <a:rPr lang="nl-NL" i="1" dirty="0" smtClean="0"/>
              <a:t> official </a:t>
            </a:r>
            <a:r>
              <a:rPr lang="nl-NL" i="1" dirty="0" err="1" smtClean="0"/>
              <a:t>duties</a:t>
            </a:r>
            <a:r>
              <a:rPr lang="nl-NL" i="1" dirty="0" smtClean="0"/>
              <a:t>. As a </a:t>
            </a:r>
            <a:r>
              <a:rPr lang="nl-NL" i="1" dirty="0" smtClean="0">
                <a:hlinkClick r:id="rId4" tooltip="w:Work of the United States Government"/>
              </a:rPr>
              <a:t>work</a:t>
            </a:r>
            <a:r>
              <a:rPr lang="nl-NL" i="1" dirty="0" smtClean="0"/>
              <a:t> of the </a:t>
            </a:r>
            <a:r>
              <a:rPr lang="nl-NL" i="1" dirty="0" smtClean="0">
                <a:hlinkClick r:id="rId5" tooltip="w:Federal government of the United States"/>
              </a:rPr>
              <a:t>U.S. federal government</a:t>
            </a:r>
            <a:r>
              <a:rPr lang="nl-NL" i="1" dirty="0" smtClean="0"/>
              <a:t>, the image is in the </a:t>
            </a:r>
            <a:r>
              <a:rPr lang="nl-NL" b="1" i="1" dirty="0" smtClean="0">
                <a:hlinkClick r:id="rId6" tooltip="w:public domain"/>
              </a:rPr>
              <a:t>public domain</a:t>
            </a:r>
            <a:r>
              <a:rPr lang="nl-NL" i="1" dirty="0" smtClean="0"/>
              <a:t>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4785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www.dreamstime.com</a:t>
            </a:r>
            <a:r>
              <a:rPr lang="nl-NL" dirty="0" smtClean="0"/>
              <a:t>/stock-images-mason-work-image5530734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3" tooltip="Roman Milert (Pryzmat)"/>
              </a:rPr>
              <a:t>Roman Milert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 </a:t>
            </a:r>
            <a:r>
              <a:rPr lang="nl-NL" dirty="0" err="1" smtClean="0"/>
              <a:t>royalty-free</a:t>
            </a:r>
            <a:r>
              <a:rPr lang="nl-NL" smtClean="0"/>
              <a:t> foto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Bron: http</a:t>
            </a:r>
            <a:r>
              <a:rPr lang="nl-BE" dirty="0" smtClean="0"/>
              <a:t>://pixabay.com/en/engineer-architect-person-plans-296438</a:t>
            </a:r>
            <a:r>
              <a:rPr lang="nl-BE" dirty="0" smtClean="0"/>
              <a:t>/</a:t>
            </a:r>
          </a:p>
          <a:p>
            <a:r>
              <a:rPr lang="nl-BE" dirty="0" smtClean="0"/>
              <a:t>Auteur: 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Nemo</a:t>
            </a:r>
            <a:endParaRPr lang="nl-BE" dirty="0" smtClean="0"/>
          </a:p>
          <a:p>
            <a:r>
              <a:rPr lang="nl-BE" dirty="0" smtClean="0"/>
              <a:t>Licentie: </a:t>
            </a:r>
            <a:r>
              <a:rPr lang="nl-NL" dirty="0" smtClean="0"/>
              <a:t>CC0 Public Domain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00481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 smtClean="0"/>
              <a:t>Foto: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openclipart.org</a:t>
            </a:r>
            <a:r>
              <a:rPr lang="nl-NL" dirty="0" smtClean="0"/>
              <a:t>/detail/191036/architect-with-compass-and-ruler-by-loveandread-191036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3"/>
              </a:rPr>
              <a:t>loveandread</a:t>
            </a:r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Licentie:</a:t>
            </a:r>
            <a:r>
              <a:rPr lang="nl-NL" baseline="0" dirty="0" smtClean="0"/>
              <a:t> Public Domain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openclipart.org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share</a:t>
            </a:r>
            <a:endParaRPr lang="nl-BE" dirty="0" smtClean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8916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Bron: http</a:t>
            </a:r>
            <a:r>
              <a:rPr lang="nl-BE" dirty="0" smtClean="0"/>
              <a:t>://www.freeimages.com/photo/</a:t>
            </a:r>
            <a:r>
              <a:rPr lang="nl-BE" dirty="0" smtClean="0"/>
              <a:t>1392682</a:t>
            </a:r>
          </a:p>
          <a:p>
            <a:r>
              <a:rPr lang="nl-BE" dirty="0" smtClean="0"/>
              <a:t>Auteur: </a:t>
            </a:r>
            <a:r>
              <a:rPr lang="nl-NL" dirty="0" smtClean="0">
                <a:hlinkClick r:id="rId3"/>
              </a:rPr>
              <a:t>alesia17</a:t>
            </a:r>
            <a:endParaRPr lang="nl-BE" dirty="0" smtClean="0"/>
          </a:p>
          <a:p>
            <a:r>
              <a:rPr lang="nl-BE" dirty="0" smtClean="0"/>
              <a:t>Licentie: </a:t>
            </a:r>
            <a:r>
              <a:rPr lang="nl-NL" dirty="0" smtClean="0"/>
              <a:t>http://</a:t>
            </a:r>
            <a:r>
              <a:rPr lang="nl-NL" dirty="0" err="1" smtClean="0"/>
              <a:t>www.freeimages.com</a:t>
            </a:r>
            <a:r>
              <a:rPr lang="nl-NL" dirty="0" smtClean="0"/>
              <a:t>/help/7_2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91262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Bron:</a:t>
            </a:r>
            <a:r>
              <a:rPr lang="nl-BE" baseline="0" dirty="0" smtClean="0"/>
              <a:t> </a:t>
            </a:r>
            <a:r>
              <a:rPr lang="nl-NL" baseline="0" dirty="0" smtClean="0"/>
              <a:t>http://</a:t>
            </a:r>
            <a:r>
              <a:rPr lang="nl-NL" baseline="0" dirty="0" err="1" smtClean="0"/>
              <a:t>commons.wikimedia.org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wiki</a:t>
            </a:r>
            <a:r>
              <a:rPr lang="nl-NL" baseline="0" dirty="0" smtClean="0"/>
              <a:t>/File:Teacher_in_</a:t>
            </a:r>
            <a:r>
              <a:rPr lang="nl-NL" baseline="0" dirty="0" err="1" smtClean="0"/>
              <a:t>Laos.jpg</a:t>
            </a:r>
            <a:endParaRPr lang="nl-NL" baseline="0" dirty="0" smtClean="0"/>
          </a:p>
          <a:p>
            <a:r>
              <a:rPr lang="nl-NL" baseline="0" dirty="0" smtClean="0"/>
              <a:t>Auteur: </a:t>
            </a:r>
            <a:r>
              <a:rPr lang="nl-NL" dirty="0" smtClean="0">
                <a:hlinkClick r:id="rId3" tooltip="User:Masae"/>
              </a:rPr>
              <a:t>Masae</a:t>
            </a:r>
            <a:endParaRPr lang="nl-NL" dirty="0" smtClean="0"/>
          </a:p>
          <a:p>
            <a:r>
              <a:rPr lang="nl-NL" dirty="0" smtClean="0"/>
              <a:t>Licentie: Public Domain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80570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Bron: http</a:t>
            </a:r>
            <a:r>
              <a:rPr lang="nl-BE" dirty="0" smtClean="0"/>
              <a:t>://pixabay.com/nl/flat-icon-monteur-reparatie-35611</a:t>
            </a:r>
            <a:r>
              <a:rPr lang="nl-BE" dirty="0" smtClean="0"/>
              <a:t>/</a:t>
            </a:r>
          </a:p>
          <a:p>
            <a:r>
              <a:rPr lang="nl-BE" dirty="0" smtClean="0"/>
              <a:t>Auteur: 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Nemo </a:t>
            </a:r>
            <a:endParaRPr lang="nl-BE" dirty="0" smtClean="0"/>
          </a:p>
          <a:p>
            <a:r>
              <a:rPr lang="nl-BE" dirty="0" smtClean="0"/>
              <a:t>Licentie: </a:t>
            </a:r>
            <a:r>
              <a:rPr lang="nl-NL" dirty="0" smtClean="0"/>
              <a:t>CC0 Public Domain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986D2-8AF5-3342-B91E-C926C29E2615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096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252F-B063-EC4E-A5EC-ACA5E0A43E58}" type="datetimeFigureOut">
              <a:rPr lang="nl-NL" smtClean="0"/>
              <a:pPr/>
              <a:t>14-10-2014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74E6C-F9EA-A24B-A3F5-60265C0E823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Klik om de tekststijl van het model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252F-B063-EC4E-A5EC-ACA5E0A43E58}" type="datetimeFigureOut">
              <a:rPr lang="nl-NL" smtClean="0"/>
              <a:pPr/>
              <a:t>14-10-2014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74E6C-F9EA-A24B-A3F5-60265C0E823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Klik om de tekststijl van het model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252F-B063-EC4E-A5EC-ACA5E0A43E58}" type="datetimeFigureOut">
              <a:rPr lang="nl-NL" smtClean="0"/>
              <a:pPr/>
              <a:t>14-10-2014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74E6C-F9EA-A24B-A3F5-60265C0E823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Klik om de tekststijl van het model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252F-B063-EC4E-A5EC-ACA5E0A43E58}" type="datetimeFigureOut">
              <a:rPr lang="nl-NL" smtClean="0"/>
              <a:pPr/>
              <a:t>14-10-2014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74E6C-F9EA-A24B-A3F5-60265C0E823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252F-B063-EC4E-A5EC-ACA5E0A43E58}" type="datetimeFigureOut">
              <a:rPr lang="nl-NL" smtClean="0"/>
              <a:pPr/>
              <a:t>14-10-2014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74E6C-F9EA-A24B-A3F5-60265C0E823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Klik om de tekststijl van het model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Klik om de tekststijl van het model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252F-B063-EC4E-A5EC-ACA5E0A43E58}" type="datetimeFigureOut">
              <a:rPr lang="nl-NL" smtClean="0"/>
              <a:pPr/>
              <a:t>14-10-2014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74E6C-F9EA-A24B-A3F5-60265C0E823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Klik om de tekststijl van het model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Klik om de tekststijl van het model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252F-B063-EC4E-A5EC-ACA5E0A43E58}" type="datetimeFigureOut">
              <a:rPr lang="nl-NL" smtClean="0"/>
              <a:pPr/>
              <a:t>14-10-2014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74E6C-F9EA-A24B-A3F5-60265C0E823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252F-B063-EC4E-A5EC-ACA5E0A43E58}" type="datetimeFigureOut">
              <a:rPr lang="nl-NL" smtClean="0"/>
              <a:pPr/>
              <a:t>14-10-2014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74E6C-F9EA-A24B-A3F5-60265C0E823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252F-B063-EC4E-A5EC-ACA5E0A43E58}" type="datetimeFigureOut">
              <a:rPr lang="nl-NL" smtClean="0"/>
              <a:pPr/>
              <a:t>14-10-2014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74E6C-F9EA-A24B-A3F5-60265C0E823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Klik om de tekststijl van het model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252F-B063-EC4E-A5EC-ACA5E0A43E58}" type="datetimeFigureOut">
              <a:rPr lang="nl-NL" smtClean="0"/>
              <a:pPr/>
              <a:t>14-10-2014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74E6C-F9EA-A24B-A3F5-60265C0E823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5252F-B063-EC4E-A5EC-ACA5E0A43E58}" type="datetimeFigureOut">
              <a:rPr lang="nl-NL" smtClean="0"/>
              <a:pPr/>
              <a:t>14-10-2014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74E6C-F9EA-A24B-A3F5-60265C0E823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Klik om de tekststijl van het model te bewerken</a:t>
            </a:r>
          </a:p>
          <a:p>
            <a:pPr lvl="1"/>
            <a:r>
              <a:rPr lang="en-GB" smtClean="0"/>
              <a:t>Tweede niveau</a:t>
            </a:r>
          </a:p>
          <a:p>
            <a:pPr lvl="2"/>
            <a:r>
              <a:rPr lang="en-GB" smtClean="0"/>
              <a:t>Derde niveau</a:t>
            </a:r>
          </a:p>
          <a:p>
            <a:pPr lvl="3"/>
            <a:r>
              <a:rPr lang="en-GB" smtClean="0"/>
              <a:t>Vierde niveau</a:t>
            </a:r>
          </a:p>
          <a:p>
            <a:pPr lvl="4"/>
            <a:r>
              <a:rPr lang="en-GB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5252F-B063-EC4E-A5EC-ACA5E0A43E58}" type="datetimeFigureOut">
              <a:rPr lang="nl-NL" smtClean="0"/>
              <a:pPr/>
              <a:t>14-10-2014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74E6C-F9EA-A24B-A3F5-60265C0E823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04951" y="6297088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2 sorteerspel – is dit metselen?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3.1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1" y="230693"/>
            <a:ext cx="8746067" cy="583355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79231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04951" y="6318255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</a:t>
            </a:r>
            <a:r>
              <a:rPr lang="nl-NL" dirty="0"/>
              <a:t>2</a:t>
            </a:r>
            <a:r>
              <a:rPr lang="nl-NL" dirty="0" smtClean="0"/>
              <a:t> sorteerspel – is dit een loodgieter?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3.10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7844" y="136023"/>
            <a:ext cx="8496902" cy="564247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91341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3.11</a:t>
            </a:r>
          </a:p>
          <a:p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204951" y="6339422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</a:t>
            </a:r>
            <a:r>
              <a:rPr lang="nl-NL" dirty="0"/>
              <a:t>4</a:t>
            </a:r>
            <a:r>
              <a:rPr lang="nl-NL" dirty="0" smtClean="0"/>
              <a:t> sorteerspel – zijn dit bakstenen?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16" y="179914"/>
            <a:ext cx="8180017" cy="613501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41510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204951" y="6339422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</a:t>
            </a:r>
            <a:r>
              <a:rPr lang="nl-NL" dirty="0"/>
              <a:t>4</a:t>
            </a:r>
            <a:r>
              <a:rPr lang="nl-NL" dirty="0" smtClean="0"/>
              <a:t> sorteerspel – zijn dit bakstenen?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</a:t>
            </a:r>
            <a:r>
              <a:rPr lang="nl-NL" dirty="0" smtClean="0"/>
              <a:t>3.12</a:t>
            </a:r>
          </a:p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37" y="360000"/>
            <a:ext cx="7061200" cy="52959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08981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204951" y="6339422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</a:t>
            </a:r>
            <a:r>
              <a:rPr lang="nl-NL" dirty="0"/>
              <a:t>4</a:t>
            </a:r>
            <a:r>
              <a:rPr lang="nl-NL" dirty="0" smtClean="0"/>
              <a:t> sorteerspel – zijn dit bakstenen?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</a:t>
            </a:r>
            <a:r>
              <a:rPr lang="nl-NL" dirty="0" smtClean="0"/>
              <a:t>3.13</a:t>
            </a:r>
          </a:p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51" y="127001"/>
            <a:ext cx="8587418" cy="569383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08981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</a:t>
            </a:r>
            <a:r>
              <a:rPr lang="nl-NL" dirty="0" smtClean="0"/>
              <a:t>3.14</a:t>
            </a: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204951" y="6339422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</a:t>
            </a:r>
            <a:r>
              <a:rPr lang="nl-NL" dirty="0"/>
              <a:t>4</a:t>
            </a:r>
            <a:r>
              <a:rPr lang="nl-NL" dirty="0" smtClean="0"/>
              <a:t> sorteerspel – zijn dit bakstenen?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63505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0409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</a:t>
            </a:r>
            <a:r>
              <a:rPr lang="nl-NL" dirty="0" smtClean="0"/>
              <a:t>3.15</a:t>
            </a:r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204951" y="6339422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</a:t>
            </a:r>
            <a:r>
              <a:rPr lang="nl-NL" dirty="0"/>
              <a:t>4</a:t>
            </a:r>
            <a:r>
              <a:rPr lang="nl-NL" dirty="0" smtClean="0"/>
              <a:t> sorteerspel – zijn dit bakstenen?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27002"/>
            <a:ext cx="8128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339422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</a:t>
            </a:r>
            <a:r>
              <a:rPr lang="nl-NL" dirty="0"/>
              <a:t>4</a:t>
            </a:r>
            <a:r>
              <a:rPr lang="nl-NL" dirty="0" smtClean="0"/>
              <a:t> sorteerspel – is dit een stelling?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</a:t>
            </a:r>
            <a:r>
              <a:rPr lang="nl-NL" dirty="0" smtClean="0"/>
              <a:t>3.16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32837"/>
            <a:ext cx="8128000" cy="5461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36416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264247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</a:t>
            </a:r>
            <a:r>
              <a:rPr lang="nl-NL" dirty="0"/>
              <a:t>4</a:t>
            </a:r>
            <a:r>
              <a:rPr lang="nl-NL" dirty="0" smtClean="0"/>
              <a:t> sorteerspel – is dit een stelling?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</a:t>
            </a:r>
            <a:r>
              <a:rPr lang="nl-NL" dirty="0" smtClean="0"/>
              <a:t>3.17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586" y="1674782"/>
            <a:ext cx="7235596" cy="327118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9717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275921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</a:t>
            </a:r>
            <a:r>
              <a:rPr lang="nl-NL" dirty="0"/>
              <a:t>4</a:t>
            </a:r>
            <a:r>
              <a:rPr lang="nl-NL" dirty="0" smtClean="0"/>
              <a:t> sorteerspel – is dit een stelling?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</a:t>
            </a:r>
            <a:r>
              <a:rPr lang="nl-NL" dirty="0" smtClean="0"/>
              <a:t>3.18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86" y="248131"/>
            <a:ext cx="7585489" cy="568911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00091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254754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</a:t>
            </a:r>
            <a:r>
              <a:rPr lang="nl-NL" dirty="0"/>
              <a:t>4</a:t>
            </a:r>
            <a:r>
              <a:rPr lang="nl-NL" dirty="0" smtClean="0"/>
              <a:t> sorteerspel – is dit een stelling?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</a:t>
            </a:r>
            <a:r>
              <a:rPr lang="nl-NL" dirty="0" smtClean="0"/>
              <a:t>3.19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245724" y="423612"/>
            <a:ext cx="3040775" cy="521424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6445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3.2</a:t>
            </a:r>
          </a:p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48266" y="289765"/>
            <a:ext cx="7614647" cy="571098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04951" y="6297088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2 sorteerspel – is dit metselen?</a:t>
            </a:r>
            <a:endParaRPr lang="nl-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1387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381756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</a:t>
            </a:r>
            <a:r>
              <a:rPr lang="nl-NL" dirty="0"/>
              <a:t>4</a:t>
            </a:r>
            <a:r>
              <a:rPr lang="nl-NL" dirty="0" smtClean="0"/>
              <a:t> sorteerspel – is dit een stelling?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</a:t>
            </a:r>
            <a:r>
              <a:rPr lang="nl-NL" dirty="0" smtClean="0"/>
              <a:t>3.20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04497" y="315310"/>
            <a:ext cx="7062952" cy="529721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70920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000750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</a:t>
            </a:r>
            <a:r>
              <a:rPr lang="nl-NL" dirty="0"/>
              <a:t>4</a:t>
            </a:r>
            <a:r>
              <a:rPr lang="nl-NL" dirty="0" smtClean="0"/>
              <a:t> sorteerspel – is dit gereedschap?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</a:t>
            </a:r>
            <a:r>
              <a:rPr lang="nl-NL" dirty="0" smtClean="0"/>
              <a:t>3.21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37" y="360000"/>
            <a:ext cx="7061200" cy="52959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7270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55597"/>
            <a:ext cx="7950200" cy="596265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04951" y="6297088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</a:t>
            </a:r>
            <a:r>
              <a:rPr lang="nl-NL" dirty="0"/>
              <a:t>4</a:t>
            </a:r>
            <a:r>
              <a:rPr lang="nl-NL" dirty="0" smtClean="0"/>
              <a:t> sorteerspel – is dit gereedschap?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</a:t>
            </a:r>
            <a:r>
              <a:rPr lang="nl-NL" dirty="0" smtClean="0"/>
              <a:t>3.22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1082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000750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</a:t>
            </a:r>
            <a:r>
              <a:rPr lang="nl-NL" dirty="0"/>
              <a:t>4</a:t>
            </a:r>
            <a:r>
              <a:rPr lang="nl-NL" dirty="0" smtClean="0"/>
              <a:t> sorteerspel – is dit gereedschap?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</a:t>
            </a:r>
            <a:r>
              <a:rPr lang="nl-NL" dirty="0" smtClean="0"/>
              <a:t>3.23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166" y="1280779"/>
            <a:ext cx="5192237" cy="380980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30718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3.3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04041" y="699063"/>
            <a:ext cx="7118696" cy="508097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04951" y="6297088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2 sorteerspel – is dit metselen?</a:t>
            </a:r>
            <a:endParaRPr lang="nl-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9172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7922737" y="6307838"/>
            <a:ext cx="227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3.</a:t>
            </a:r>
            <a:r>
              <a:rPr lang="nl-NL" dirty="0"/>
              <a:t>4</a:t>
            </a:r>
            <a:endParaRPr lang="nl-NL" dirty="0" smtClean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rcRect t="12856" b="17676"/>
          <a:stretch>
            <a:fillRect/>
          </a:stretch>
        </p:blipFill>
        <p:spPr>
          <a:xfrm>
            <a:off x="1563559" y="105834"/>
            <a:ext cx="5908274" cy="6156749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04951" y="6297088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2 sorteerspel – is dit een architect?</a:t>
            </a:r>
            <a:endParaRPr lang="nl-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81998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3.5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29591" y="211838"/>
            <a:ext cx="4368820" cy="578891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04951" y="6297088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2 sorteerspel – is dit een architect?</a:t>
            </a:r>
            <a:endParaRPr lang="nl-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958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3.6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2000" y="857250"/>
            <a:ext cx="7620000" cy="51435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04951" y="6297088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2 sorteerspel – is dit een architect?</a:t>
            </a:r>
            <a:endParaRPr lang="nl-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6465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3.7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46841" y="359951"/>
            <a:ext cx="8119241" cy="545020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04951" y="6297088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2 sorteerspel – is dit een architect?</a:t>
            </a:r>
            <a:endParaRPr lang="nl-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2931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3.8</a:t>
            </a: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204951" y="6297088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2 sorteerspel – is dit</a:t>
            </a:r>
            <a:r>
              <a:rPr lang="nl-NL" dirty="0" smtClean="0"/>
              <a:t> een loodgieter?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29" y="0"/>
            <a:ext cx="8396117" cy="629708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8318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04951" y="6000750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3: Bouwen – dag </a:t>
            </a:r>
            <a:r>
              <a:rPr lang="nl-NL" dirty="0"/>
              <a:t>4</a:t>
            </a:r>
            <a:r>
              <a:rPr lang="nl-NL" dirty="0" smtClean="0"/>
              <a:t> sorteerspel – is dit een loodgieter?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3.9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971675" y="-95250"/>
            <a:ext cx="5200650" cy="6096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267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1296</Words>
  <Application>Microsoft Macintosh PowerPoint</Application>
  <PresentationFormat>Diavoorstelling (4:3)</PresentationFormat>
  <Paragraphs>138</Paragraphs>
  <Slides>23</Slides>
  <Notes>23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</vt:vector>
  </TitlesOfParts>
  <Company>Arteveldehogeschool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Helena Taelman</dc:creator>
  <cp:lastModifiedBy>Helena Taelman</cp:lastModifiedBy>
  <cp:revision>15</cp:revision>
  <cp:lastPrinted>2014-06-04T06:18:00Z</cp:lastPrinted>
  <dcterms:created xsi:type="dcterms:W3CDTF">2014-10-14T19:04:02Z</dcterms:created>
  <dcterms:modified xsi:type="dcterms:W3CDTF">2014-10-14T20:29:06Z</dcterms:modified>
</cp:coreProperties>
</file>