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2"/>
  </p:notesMasterIdLst>
  <p:sldIdLst>
    <p:sldId id="305" r:id="rId2"/>
    <p:sldId id="30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269" r:id="rId11"/>
    <p:sldId id="270" r:id="rId12"/>
    <p:sldId id="272" r:id="rId13"/>
    <p:sldId id="271" r:id="rId14"/>
    <p:sldId id="316" r:id="rId15"/>
    <p:sldId id="278" r:id="rId16"/>
    <p:sldId id="276" r:id="rId17"/>
    <p:sldId id="317" r:id="rId18"/>
    <p:sldId id="299" r:id="rId19"/>
    <p:sldId id="303" r:id="rId20"/>
    <p:sldId id="300" r:id="rId21"/>
  </p:sldIdLst>
  <p:sldSz cx="9144000" cy="6858000" type="screen4x3"/>
  <p:notesSz cx="9926638" cy="1435576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User" initials="U" lastIdx="1" clrIdx="0"/>
  <p:cmAuthor id="1" name="Helena Taelman" initials="PDB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5222" autoAdjust="0"/>
  </p:normalViewPr>
  <p:slideViewPr>
    <p:cSldViewPr snapToGrid="0" snapToObjects="1">
      <p:cViewPr>
        <p:scale>
          <a:sx n="100" d="100"/>
          <a:sy n="100" d="100"/>
        </p:scale>
        <p:origin x="-1128" y="-15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l">
              <a:defRPr sz="18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r">
              <a:defRPr sz="1800"/>
            </a:lvl1pPr>
          </a:lstStyle>
          <a:p>
            <a:fld id="{768706BE-3112-8C41-9DBF-E821D7702C8D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076325"/>
            <a:ext cx="7177088" cy="538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51" tIns="69376" rIns="138751" bIns="69376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664" y="6818988"/>
            <a:ext cx="7941310" cy="6460093"/>
          </a:xfrm>
          <a:prstGeom prst="rect">
            <a:avLst/>
          </a:prstGeom>
        </p:spPr>
        <p:txBody>
          <a:bodyPr vert="horz" lIns="138751" tIns="69376" rIns="138751" bIns="69376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l">
              <a:defRPr sz="18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798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r">
              <a:defRPr sz="1800"/>
            </a:lvl1pPr>
          </a:lstStyle>
          <a:p>
            <a:fld id="{D90CAED5-4A35-BC43-B6E1-B9B1811958D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2431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epemczolz/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://www.flickr.com/photos/moonlightbulb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Kristian_Ovaska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2.5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/index.php?title=User:TheLewisRepublic&amp;action=edit&amp;redlink=1" TargetMode="External"/><Relationship Id="rId4" Type="http://schemas.openxmlformats.org/officeDocument/2006/relationships/hyperlink" Target="http://en.wikipedia.org/wiki/en:public_domai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s://openclipart.org/user-detail/boobaloo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ssembleme.com/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2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Babi_Hijau" TargetMode="External"/><Relationship Id="rId4" Type="http://schemas.openxmlformats.org/officeDocument/2006/relationships/hyperlink" Target="http://en.wikipedia.org/wiki/en:public_domai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sim18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/index.php?title=User:Fritzs&amp;action=edit&amp;redlink=1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W_Nowicki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://www.freeimages.com/profile/Keenanm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eople/31474531@N00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2.0/deed.en" TargetMode="External"/><Relationship Id="rId6" Type="http://schemas.openxmlformats.org/officeDocument/2006/relationships/hyperlink" Target="http://pixabay.com/nl/users/SEVENHEADS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Relationship Id="rId3" Type="http://schemas.openxmlformats.org/officeDocument/2006/relationships/hyperlink" Target="http://www.freeimages.com/profile/heimdall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Chef2" TargetMode="External"/><Relationship Id="rId4" Type="http://schemas.openxmlformats.org/officeDocument/2006/relationships/hyperlink" Target="http://en.wikipedia.org/wiki/en:public_domain" TargetMode="External"/><Relationship Id="rId5" Type="http://schemas.openxmlformats.org/officeDocument/2006/relationships/hyperlink" Target="http://www.flickr.com/people/56796376@N00" TargetMode="External"/><Relationship Id="rId6" Type="http://schemas.openxmlformats.org/officeDocument/2006/relationships/hyperlink" Target="http://en.wikipedia.org/wiki/en:Creative_Commons" TargetMode="External"/><Relationship Id="rId7" Type="http://schemas.openxmlformats.org/officeDocument/2006/relationships/hyperlink" Target="http://creativecommons.org/licenses/by/2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l.wikipedia.org/wiki/Douche%23mediaviewer/Bestand:Showerhead.JPG" TargetMode="External"/><Relationship Id="rId4" Type="http://schemas.openxmlformats.org/officeDocument/2006/relationships/hyperlink" Target="http://commons.wikimedia.org/wiki/User:Andrzej%2022" TargetMode="External"/><Relationship Id="rId5" Type="http://schemas.openxmlformats.org/officeDocument/2006/relationships/hyperlink" Target="http://en.wikipedia.org/wiki/en:Creative_Commons" TargetMode="External"/><Relationship Id="rId6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nl.wikipedia.org/wiki/Mineraalwater%23mediaviewer/Bestand:Mineraalwater.JPG" TargetMode="External"/><Relationship Id="rId4" Type="http://schemas.openxmlformats.org/officeDocument/2006/relationships/hyperlink" Target="http://commons.wikimedia.org/wiki/User:Onderwijsgek" TargetMode="External"/><Relationship Id="rId5" Type="http://schemas.openxmlformats.org/officeDocument/2006/relationships/hyperlink" Target="http://en.wikipedia.org/wiki/en:Creative_Commons" TargetMode="External"/><Relationship Id="rId6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images.com/photo/569848" TargetMode="External"/><Relationship Id="rId4" Type="http://schemas.openxmlformats.org/officeDocument/2006/relationships/hyperlink" Target="http://www.freeimages.com/profile/Avolor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nl/huka-rivier-water-waterval-50911/" TargetMode="External"/><Relationship Id="rId4" Type="http://schemas.openxmlformats.org/officeDocument/2006/relationships/hyperlink" Target="http://pixabay.com/nl/users/Holgi/" TargetMode="External"/><Relationship Id="rId5" Type="http://schemas.openxmlformats.org/officeDocument/2006/relationships/hyperlink" Target="http://pixabay.com/go/?t=/service/terms/%23download_term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nl/druppelen-dauw-dauwdruppel-water-339940/" TargetMode="External"/><Relationship Id="rId4" Type="http://schemas.openxmlformats.org/officeDocument/2006/relationships/hyperlink" Target="http://pixabay.com/nl/users/Andre_Rau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raveenguptaphotography/4071558208/" TargetMode="External"/><Relationship Id="rId4" Type="http://schemas.openxmlformats.org/officeDocument/2006/relationships/hyperlink" Target="https://www.flickr.com/photos/praveenguptaphotography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pepemczolz</a:t>
            </a:r>
            <a:r>
              <a:rPr lang="nl-NL" dirty="0" smtClean="0"/>
              <a:t>/4579939070/in/photolist-7YHojJ-bknJu9-6Fqj23-pdAtKz-8fpS3q-8fmBea-9kkVyu-nUu7RT-51yEe2-51yDSK-2JtFUD-5eRWXr-6gZAE8-6h4M2q-6h4NTU-6gZABK-t5YSf-6h4Lm7-6gZzWx-6gZz1n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Auteur: </a:t>
            </a:r>
            <a:r>
              <a:rPr lang="nl-NL" dirty="0" smtClean="0">
                <a:hlinkClick r:id="rId3" tooltip="Go to Steven Zolneczko's photostream"/>
              </a:rPr>
              <a:t>Steven Zolneczko</a:t>
            </a:r>
            <a:endParaRPr lang="nl-NL" dirty="0" smtClean="0"/>
          </a:p>
          <a:p>
            <a:r>
              <a:rPr lang="nl-NL" baseline="0" dirty="0" smtClean="0"/>
              <a:t>Licentie: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</a:p>
          <a:p>
            <a:endParaRPr lang="nl-NL" baseline="0" dirty="0" smtClean="0"/>
          </a:p>
          <a:p>
            <a:r>
              <a:rPr lang="nl-NL" baseline="0" dirty="0" smtClean="0"/>
              <a:t>Rechts:</a:t>
            </a:r>
          </a:p>
          <a:p>
            <a:r>
              <a:rPr lang="nl-NL" baseline="0" dirty="0" smtClean="0"/>
              <a:t>Bron: http://</a:t>
            </a:r>
            <a:r>
              <a:rPr lang="nl-NL" baseline="0" dirty="0" err="1" smtClean="0"/>
              <a:t>commons.wikimedia.org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wiki</a:t>
            </a:r>
            <a:r>
              <a:rPr lang="nl-NL" baseline="0" dirty="0" smtClean="0"/>
              <a:t>/File:</a:t>
            </a:r>
            <a:r>
              <a:rPr lang="nl-NL" baseline="0" dirty="0" err="1" smtClean="0"/>
              <a:t>Umywalka</a:t>
            </a:r>
            <a:r>
              <a:rPr lang="nl-NL" baseline="0" dirty="0" smtClean="0"/>
              <a:t>_Nova_Top_</a:t>
            </a:r>
            <a:r>
              <a:rPr lang="nl-NL" baseline="0" dirty="0" err="1" smtClean="0"/>
              <a:t>Kolo.jpg</a:t>
            </a:r>
            <a:endParaRPr lang="nl-NL" baseline="0" dirty="0" smtClean="0"/>
          </a:p>
          <a:p>
            <a:r>
              <a:rPr lang="nl-NL" baseline="0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3.0 Unported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Bron: http</a:t>
            </a:r>
            <a:r>
              <a:rPr lang="nl-NL" dirty="0" smtClean="0"/>
              <a:t>://www.flickr.com/photos/moonlightbulb/5650936882/in/photolist-gNjM41-cAZ7cY-4K34mg-cAZ73u-9EmvfG-cF3MDQ-cF3MxS-cF3MLC-B1iuJ-4XgoaA-9BmwEf-cAZ785-9BiCEP-cM15C-6fZWYB-9BiLgV-5n5ERh-6MSoyw-8SXey2-75g1Bu-66enUL-9HQ1u-c7eQAE-ghULgb-ghUW34-6MNcwV-6MSodq-6MNbzF-5QeJc8-mUEDH-6Rzsaz-5pWnju-62Zn2b-5bXp-8zaWsk-4SszBH-9Y9J6S-4nFZ9n-5pW6MQ-ePRXaY-bw6prB-bw65fv-4iwrCt-b5X6v-97tB6E-dKD8LS-85mbQi-ghULDW-7fKa64-</a:t>
            </a:r>
            <a:r>
              <a:rPr lang="nl-NL" dirty="0" smtClean="0"/>
              <a:t>7Fn4cy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</a:t>
            </a:r>
            <a:r>
              <a:rPr lang="nl-NL" dirty="0" smtClean="0">
                <a:hlinkClick r:id="rId3" tooltip="Go to Selena N. B. H.'s photostream"/>
              </a:rPr>
              <a:t>Selena N. B. H.</a:t>
            </a:r>
            <a:r>
              <a:rPr lang="nl-NL" dirty="0" smtClean="0"/>
              <a:t> 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creativecommons.org</a:t>
            </a:r>
            <a:r>
              <a:rPr lang="nl-NL" dirty="0" smtClean="0"/>
              <a:t>/</a:t>
            </a:r>
            <a:r>
              <a:rPr lang="nl-NL" dirty="0" err="1" smtClean="0"/>
              <a:t>licenses</a:t>
            </a:r>
            <a:r>
              <a:rPr lang="nl-NL" dirty="0" smtClean="0"/>
              <a:t>/</a:t>
            </a:r>
            <a:r>
              <a:rPr lang="nl-NL" dirty="0" err="1" smtClean="0"/>
              <a:t>by</a:t>
            </a:r>
            <a:r>
              <a:rPr lang="nl-NL" dirty="0" smtClean="0"/>
              <a:t>/2.0/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5945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FairyBottles.jpg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Kristian Ovaska"/>
              </a:rPr>
              <a:t>User:Kristian Ovaska</a:t>
            </a:r>
            <a:r>
              <a:rPr lang="nl-NL" dirty="0" smtClean="0"/>
              <a:t> 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2.5 Generic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/File:Soap_in_blue_</a:t>
            </a:r>
            <a:r>
              <a:rPr lang="nl-NL" dirty="0" err="1" smtClean="0"/>
              <a:t>dish.JPG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TheLewisRepublic (page does not exist)"/>
              </a:rPr>
              <a:t>TheLewisRepublic</a:t>
            </a:r>
            <a:endParaRPr lang="nl-NL" dirty="0" smtClean="0"/>
          </a:p>
          <a:p>
            <a:r>
              <a:rPr lang="nl-NL" dirty="0" smtClean="0"/>
              <a:t>Licentie: I, the copyright </a:t>
            </a:r>
            <a:r>
              <a:rPr lang="nl-NL" dirty="0" err="1" smtClean="0"/>
              <a:t>holder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, release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 </a:t>
            </a:r>
            <a:r>
              <a:rPr lang="nl-NL" dirty="0" err="1" smtClean="0"/>
              <a:t>into</a:t>
            </a:r>
            <a:r>
              <a:rPr lang="nl-NL" dirty="0" smtClean="0"/>
              <a:t> the </a:t>
            </a:r>
            <a:r>
              <a:rPr lang="nl-NL" b="1" dirty="0" smtClean="0">
                <a:hlinkClick r:id="rId4" tooltip="w:en:public domain"/>
              </a:rPr>
              <a:t>public domain</a:t>
            </a:r>
            <a:r>
              <a:rPr lang="nl-NL" dirty="0" smtClean="0"/>
              <a:t>.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applies</a:t>
            </a:r>
            <a:r>
              <a:rPr lang="nl-NL" dirty="0" smtClean="0"/>
              <a:t> </a:t>
            </a:r>
            <a:r>
              <a:rPr lang="nl-NL" dirty="0" err="1" smtClean="0"/>
              <a:t>worldwide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/detail/24329/</a:t>
            </a:r>
            <a:r>
              <a:rPr lang="nl-NL" dirty="0" err="1" smtClean="0"/>
              <a:t>gel-soap-dispenser-by-boobaloo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/>
              </a:rPr>
              <a:t>boobaloo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</a:t>
            </a:r>
            <a:r>
              <a:rPr lang="nl-NL" dirty="0" err="1" smtClean="0"/>
              <a:t>share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/File:A_</a:t>
            </a:r>
            <a:r>
              <a:rPr lang="nl-NL" dirty="0" err="1" smtClean="0"/>
              <a:t>small</a:t>
            </a:r>
            <a:r>
              <a:rPr lang="nl-NL" dirty="0" smtClean="0"/>
              <a:t>_cup_of_</a:t>
            </a:r>
            <a:r>
              <a:rPr lang="nl-NL" dirty="0" err="1" smtClean="0"/>
              <a:t>coffee.JPG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/>
              </a:rPr>
              <a:t>Julius Schorzman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2.0 Generic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/File:AdhesivesForHouseUse004.jpg</a:t>
            </a:r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Babi Hijau"/>
              </a:rPr>
              <a:t>Babi Hijau</a:t>
            </a:r>
            <a:endParaRPr lang="nl-NL" dirty="0" smtClean="0"/>
          </a:p>
          <a:p>
            <a:r>
              <a:rPr lang="nl-NL" dirty="0" smtClean="0"/>
              <a:t>Licentie: I, the copyright </a:t>
            </a:r>
            <a:r>
              <a:rPr lang="nl-NL" dirty="0" err="1" smtClean="0"/>
              <a:t>holder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, release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 </a:t>
            </a:r>
            <a:r>
              <a:rPr lang="nl-NL" dirty="0" err="1" smtClean="0"/>
              <a:t>into</a:t>
            </a:r>
            <a:r>
              <a:rPr lang="nl-NL" dirty="0" smtClean="0"/>
              <a:t> the </a:t>
            </a:r>
            <a:r>
              <a:rPr lang="nl-NL" b="1" dirty="0" smtClean="0">
                <a:hlinkClick r:id="rId4" tooltip="w:en:public domain"/>
              </a:rPr>
              <a:t>public domain</a:t>
            </a:r>
            <a:r>
              <a:rPr lang="nl-NL" dirty="0" smtClean="0"/>
              <a:t>.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applies</a:t>
            </a:r>
            <a:r>
              <a:rPr lang="nl-NL" dirty="0" smtClean="0"/>
              <a:t> </a:t>
            </a:r>
            <a:r>
              <a:rPr lang="nl-NL" dirty="0" err="1" smtClean="0"/>
              <a:t>worldwide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/File:Image_of_</a:t>
            </a:r>
            <a:r>
              <a:rPr lang="nl-NL" dirty="0" err="1" smtClean="0"/>
              <a:t>Pritt</a:t>
            </a:r>
            <a:r>
              <a:rPr lang="nl-NL" dirty="0" smtClean="0"/>
              <a:t>_</a:t>
            </a:r>
            <a:r>
              <a:rPr lang="nl-NL" dirty="0" err="1" smtClean="0"/>
              <a:t>Stick.jpg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Asim18"/>
              </a:rPr>
              <a:t>Asim18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 3.0 Unported</a:t>
            </a:r>
            <a:r>
              <a:rPr lang="nl-NL" baseline="0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Raw</a:t>
            </a:r>
            <a:r>
              <a:rPr lang="nl-NL" dirty="0" smtClean="0"/>
              <a:t>_</a:t>
            </a:r>
            <a:r>
              <a:rPr lang="nl-NL" dirty="0" err="1" smtClean="0"/>
              <a:t>cane</a:t>
            </a:r>
            <a:r>
              <a:rPr lang="nl-NL" dirty="0" smtClean="0"/>
              <a:t>_</a:t>
            </a:r>
            <a:r>
              <a:rPr lang="nl-NL" dirty="0" err="1" smtClean="0"/>
              <a:t>sugar</a:t>
            </a:r>
            <a:r>
              <a:rPr lang="nl-NL" dirty="0" smtClean="0"/>
              <a:t>_</a:t>
            </a:r>
            <a:r>
              <a:rPr lang="nl-NL" dirty="0" err="1" smtClean="0"/>
              <a:t>light.JPG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Fritzs (page does not exist)"/>
              </a:rPr>
              <a:t>Fritzs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err="1" smtClean="0"/>
              <a:t>Attribution-Share</a:t>
            </a:r>
            <a:r>
              <a:rPr lang="nl-NL" dirty="0" smtClean="0"/>
              <a:t> </a:t>
            </a:r>
            <a:r>
              <a:rPr lang="nl-NL" dirty="0" err="1" smtClean="0"/>
              <a:t>Alike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3.0 Unported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Bron: </a:t>
            </a:r>
            <a:r>
              <a:rPr lang="nl-NL" dirty="0" smtClean="0"/>
              <a:t>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/La%27aloa_</a:t>
            </a:r>
            <a:r>
              <a:rPr lang="nl-NL" dirty="0" err="1" smtClean="0"/>
              <a:t>Bay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W Nowicki"/>
              </a:rPr>
              <a:t>W Nowicki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 3.0 Unported</a:t>
            </a:r>
            <a:r>
              <a:rPr lang="nl-NL" dirty="0" smtClean="0"/>
              <a:t> </a:t>
            </a:r>
            <a:r>
              <a:rPr lang="nl-NL" dirty="0" err="1" smtClean="0"/>
              <a:t>license</a:t>
            </a:r>
            <a:r>
              <a:rPr lang="nl-NL" dirty="0" smtClean="0"/>
              <a:t>.</a:t>
            </a: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Douchekop: http://www.freeimages.com/photo/1172258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3979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smtClean="0"/>
              <a:t>Bron</a:t>
            </a:r>
            <a:r>
              <a:rPr lang="nl-BE" baseline="0" dirty="0" smtClean="0"/>
              <a:t>: http://www.freeimages.com/photo/1167257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smtClean="0"/>
              <a:t>Auteur; </a:t>
            </a:r>
            <a:r>
              <a:rPr lang="nl-NL" dirty="0" smtClean="0">
                <a:hlinkClick r:id="rId3"/>
              </a:rPr>
              <a:t>Keenanm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Licentie: http://</a:t>
            </a:r>
            <a:r>
              <a:rPr lang="nl-NL" baseline="0" dirty="0" err="1" smtClean="0"/>
              <a:t>www.freeimages.com</a:t>
            </a:r>
            <a:r>
              <a:rPr lang="nl-NL" baseline="0" dirty="0" smtClean="0"/>
              <a:t>/help/7_2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baseline="0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2629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/File:First_</a:t>
            </a:r>
            <a:r>
              <a:rPr lang="nl-NL" dirty="0" err="1" smtClean="0"/>
              <a:t>Rain</a:t>
            </a:r>
            <a:r>
              <a:rPr lang="nl-NL" dirty="0" smtClean="0"/>
              <a:t>_%28228226305%29.jpg</a:t>
            </a:r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/>
              </a:rPr>
              <a:t>David K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Dallas</a:t>
            </a:r>
            <a:r>
              <a:rPr lang="nl-NL" dirty="0" smtClean="0"/>
              <a:t>, USA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2.0 Generic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pixabay.com</a:t>
            </a:r>
            <a:r>
              <a:rPr lang="nl-NL" dirty="0" smtClean="0"/>
              <a:t>/p-213943/?</a:t>
            </a:r>
            <a:r>
              <a:rPr lang="nl-NL" dirty="0" err="1" smtClean="0"/>
              <a:t>no</a:t>
            </a:r>
            <a:r>
              <a:rPr lang="nl-NL" dirty="0" smtClean="0"/>
              <a:t>_</a:t>
            </a:r>
            <a:r>
              <a:rPr lang="nl-NL" dirty="0" err="1" smtClean="0"/>
              <a:t>redirect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SEVENHEADS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Licentie: </a:t>
            </a:r>
            <a:r>
              <a:rPr lang="nl-NL" dirty="0" smtClean="0"/>
              <a:t>CC0 Public Domain</a:t>
            </a:r>
          </a:p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smtClean="0"/>
              <a:t>Bron: http://www.freeimages.com/photo/990129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baseline="0" dirty="0" smtClean="0"/>
              <a:t>Auteur: </a:t>
            </a:r>
            <a:r>
              <a:rPr lang="nl-NL" dirty="0" smtClean="0">
                <a:hlinkClick r:id="rId3"/>
              </a:rPr>
              <a:t>heimdall</a:t>
            </a:r>
            <a:r>
              <a:rPr lang="nl-NL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 smtClean="0"/>
              <a:t>Licentie: http://</a:t>
            </a:r>
            <a:r>
              <a:rPr lang="nl-NL" baseline="0" dirty="0" err="1" smtClean="0"/>
              <a:t>www.freeimages.com</a:t>
            </a:r>
            <a:r>
              <a:rPr lang="nl-NL" baseline="0" dirty="0" smtClean="0"/>
              <a:t>/help/7_2</a:t>
            </a:r>
            <a:endParaRPr lang="nl-BE" baseline="0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7117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Heeswijk-Dinther</a:t>
            </a:r>
            <a:r>
              <a:rPr lang="nl-NL" dirty="0" smtClean="0"/>
              <a:t>,_rivier_de_</a:t>
            </a:r>
            <a:r>
              <a:rPr lang="nl-NL" dirty="0" err="1" smtClean="0"/>
              <a:t>Aa.JPG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3" tooltip="User:Chef2"/>
              </a:rPr>
              <a:t>Chef2</a:t>
            </a:r>
            <a:r>
              <a:rPr lang="nl-NL" dirty="0" smtClean="0"/>
              <a:t> }</a:t>
            </a:r>
          </a:p>
          <a:p>
            <a:r>
              <a:rPr lang="nl-NL" dirty="0" smtClean="0"/>
              <a:t>Licentie: I, the copyright </a:t>
            </a:r>
            <a:r>
              <a:rPr lang="nl-NL" dirty="0" err="1" smtClean="0"/>
              <a:t>holder</a:t>
            </a:r>
            <a:r>
              <a:rPr lang="nl-NL" dirty="0" smtClean="0"/>
              <a:t> of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, release </a:t>
            </a:r>
            <a:r>
              <a:rPr lang="nl-NL" dirty="0" err="1" smtClean="0"/>
              <a:t>this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 </a:t>
            </a:r>
            <a:r>
              <a:rPr lang="nl-NL" dirty="0" err="1" smtClean="0"/>
              <a:t>into</a:t>
            </a:r>
            <a:r>
              <a:rPr lang="nl-NL" dirty="0" smtClean="0"/>
              <a:t> the </a:t>
            </a:r>
            <a:r>
              <a:rPr lang="nl-NL" b="1" dirty="0" smtClean="0">
                <a:hlinkClick r:id="rId4" tooltip="w:en:public domain"/>
              </a:rPr>
              <a:t>public domain</a:t>
            </a:r>
            <a:r>
              <a:rPr lang="nl-NL" dirty="0" smtClean="0"/>
              <a:t>. </a:t>
            </a:r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/File:India_-_</a:t>
            </a:r>
            <a:r>
              <a:rPr lang="nl-NL" dirty="0" err="1" smtClean="0"/>
              <a:t>Sights</a:t>
            </a:r>
            <a:r>
              <a:rPr lang="nl-NL" dirty="0" smtClean="0"/>
              <a:t>_%26_Culture_-_</a:t>
            </a:r>
            <a:r>
              <a:rPr lang="nl-NL" dirty="0" err="1" smtClean="0"/>
              <a:t>garbage-filled</a:t>
            </a:r>
            <a:r>
              <a:rPr lang="nl-NL" dirty="0" smtClean="0"/>
              <a:t>_</a:t>
            </a:r>
            <a:r>
              <a:rPr lang="nl-NL" dirty="0" err="1" smtClean="0"/>
              <a:t>canal</a:t>
            </a:r>
            <a:r>
              <a:rPr lang="nl-NL" dirty="0" smtClean="0"/>
              <a:t>_%282832914746%29.jpg</a:t>
            </a:r>
          </a:p>
          <a:p>
            <a:r>
              <a:rPr lang="nl-NL" dirty="0" smtClean="0"/>
              <a:t>Auteur: </a:t>
            </a:r>
            <a:r>
              <a:rPr lang="nl-NL" dirty="0" smtClean="0">
                <a:hlinkClick r:id="rId5"/>
              </a:rPr>
              <a:t>McKay Savage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6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7"/>
              </a:rPr>
              <a:t>Attribution 2.0 </a:t>
            </a:r>
            <a:r>
              <a:rPr lang="nl-NL" smtClean="0">
                <a:hlinkClick r:id="rId7"/>
              </a:rPr>
              <a:t>Generic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Douche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http://nl.wikipedia.org/wiki/Douche#mediaviewer/</a:t>
            </a: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Bestand:Showerhead.JPG</a:t>
            </a:r>
            <a:endParaRPr lang="nl-BE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BE" dirty="0" smtClean="0"/>
              <a:t>Auteur: </a:t>
            </a:r>
            <a:r>
              <a:rPr lang="nl-NL" dirty="0" smtClean="0">
                <a:hlinkClick r:id="rId4"/>
              </a:rPr>
              <a:t>Geüpload door Andrzej 22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5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6"/>
              </a:rPr>
              <a:t>Attribution-Share Alike 3.0 Unported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1215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Bron: </a:t>
            </a: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http://nl.wikipedia.org/wiki/Mineraalwater#mediaviewer/Bestand:Mineraalwater.JPG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Auteur: </a:t>
            </a:r>
            <a:r>
              <a:rPr lang="nl-NL" dirty="0" smtClean="0">
                <a:hlinkClick r:id="rId4"/>
              </a:rPr>
              <a:t>Geüpload door Onderwijsgek</a:t>
            </a:r>
            <a:endParaRPr lang="nl-N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Licentie: </a:t>
            </a:r>
            <a:r>
              <a:rPr lang="nl-NL" dirty="0" smtClean="0">
                <a:hlinkClick r:id="rId5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6"/>
              </a:rPr>
              <a:t>Attribution-Share Alike 3.0 Unported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9076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Bron: </a:t>
            </a: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http://www.freeimages.com/photo/</a:t>
            </a: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569848</a:t>
            </a:r>
            <a:endParaRPr lang="nl-BE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Auteur: </a:t>
            </a:r>
            <a:r>
              <a:rPr lang="nl-NL" b="1" dirty="0" err="1" smtClean="0"/>
              <a:t>Uploaded</a:t>
            </a:r>
            <a:r>
              <a:rPr lang="nl-NL" b="1" dirty="0" smtClean="0"/>
              <a:t> </a:t>
            </a:r>
            <a:r>
              <a:rPr lang="nl-NL" b="1" dirty="0" err="1" smtClean="0"/>
              <a:t>by</a:t>
            </a:r>
            <a:r>
              <a:rPr lang="nl-NL" b="0" baseline="0" dirty="0" smtClean="0"/>
              <a:t> </a:t>
            </a:r>
            <a:r>
              <a:rPr lang="nl-NL" dirty="0" smtClean="0">
                <a:hlinkClick r:id="rId4"/>
              </a:rPr>
              <a:t>Avolore</a:t>
            </a:r>
            <a:r>
              <a:rPr lang="nl-NL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Licentie: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http://</a:t>
            </a:r>
            <a:r>
              <a:rPr lang="nl-NL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www.freeimages.com</a:t>
            </a:r>
            <a:r>
              <a:rPr lang="nl-N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/help/7_2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70409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Bron: </a:t>
            </a: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http://pixabay.com/nl/huka-rivier-water-waterval-50911</a:t>
            </a: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endParaRPr lang="nl-BE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Auteur: 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Holgi </a:t>
            </a:r>
            <a:endParaRPr lang="nl-BE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Licentie: </a:t>
            </a:r>
            <a:r>
              <a:rPr lang="nl-NL" dirty="0" smtClean="0">
                <a:hlinkClick r:id="rId5"/>
              </a:rPr>
              <a:t>CC0 Public Domain</a:t>
            </a:r>
            <a:endParaRPr lang="nl-BE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5982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Bron: </a:t>
            </a: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http://pixabay.com/nl/druppelen-dauw-dauwdruppel-water-339940/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BE" dirty="0" smtClean="0"/>
              <a:t>Auteur: </a:t>
            </a:r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Andre_Rau</a:t>
            </a:r>
            <a:endParaRPr lang="nl-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l-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Licentie: </a:t>
            </a:r>
            <a:r>
              <a:rPr lang="nl-NL" dirty="0" smtClean="0"/>
              <a:t>CC0 Public Domain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3409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Bron: </a:t>
            </a:r>
            <a:r>
              <a:rPr lang="nl-BE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https://www.flickr.com/photos/praveenguptaphotography/4071558208/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smtClean="0"/>
              <a:t>Auteur:</a:t>
            </a:r>
            <a:r>
              <a:rPr lang="nl-BE" baseline="0" dirty="0" smtClean="0"/>
              <a:t> </a:t>
            </a:r>
            <a:r>
              <a:rPr lang="nl-NL" dirty="0" smtClean="0">
                <a:hlinkClick r:id="rId4" tooltip="Go to Praveen Gupta's photostream"/>
              </a:rPr>
              <a:t>Praveen Gupta</a:t>
            </a:r>
            <a:r>
              <a:rPr lang="nl-NL" dirty="0" smtClean="0"/>
              <a:t> </a:t>
            </a:r>
          </a:p>
          <a:p>
            <a:r>
              <a:rPr lang="nl-BE" dirty="0" smtClean="0"/>
              <a:t>Licentie:</a:t>
            </a:r>
            <a:r>
              <a:rPr lang="nl-BE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by-sa</a:t>
            </a:r>
            <a:r>
              <a:rPr lang="nl-NL" baseline="0" dirty="0" smtClean="0"/>
              <a:t>/2.0/</a:t>
            </a:r>
            <a:endParaRPr lang="nl-BE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CAED5-4A35-BC43-B6E1-B9B1811958D3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8441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E89AD-9BAB-6949-8D08-364D539ABA96}" type="datetimeFigureOut">
              <a:rPr lang="nl-NL" smtClean="0"/>
              <a:pPr/>
              <a:t>15-10-2014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2E918-4A7E-1D46-BCCF-E600D46B72A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000750"/>
            <a:ext cx="6081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waar is het smerig?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416" y="750621"/>
            <a:ext cx="6192410" cy="459388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580" y="750621"/>
            <a:ext cx="7175500" cy="45847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922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87" y="366297"/>
            <a:ext cx="7021784" cy="524937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4951" y="6307838"/>
            <a:ext cx="722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vloeibaar?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4.10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267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4.11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" y="366297"/>
            <a:ext cx="6726029" cy="529043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04951" y="6307838"/>
            <a:ext cx="722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vloeibaar?</a:t>
            </a:r>
            <a:endParaRPr lang="nl-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5926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4.12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73" y="451131"/>
            <a:ext cx="7080158" cy="530328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04951" y="6307838"/>
            <a:ext cx="722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vloeibaar?</a:t>
            </a:r>
            <a:endParaRPr lang="nl-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4898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4.13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855" y="862524"/>
            <a:ext cx="2535232" cy="450041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04951" y="6307838"/>
            <a:ext cx="722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vloeibaar?</a:t>
            </a:r>
            <a:endParaRPr lang="nl-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9758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000750"/>
            <a:ext cx="718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Andere zaken kunnen ook vloeibaar zijn: ze zijn nat en je kan het gieten.  Is dit vloeibaar?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4.14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9" y="275499"/>
            <a:ext cx="7562737" cy="567205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5111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4.15</a:t>
            </a:r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204951" y="6000750"/>
            <a:ext cx="718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Andere zaken kunnen ook vloeibaar zijn: ze zijn nat en je kan het gieten.  Is dit vloeibaar?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37" y="127002"/>
            <a:ext cx="7740596" cy="580544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3738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4.16</a:t>
            </a:r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204951" y="6000750"/>
            <a:ext cx="718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Andere zaken kunnen ook vloeibaar zijn: ze zijn nat en je kan het gieten.  Is dit vloeibaar?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01600"/>
            <a:ext cx="7056075" cy="560584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5743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0" y="105835"/>
            <a:ext cx="8858479" cy="589491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4.17</a:t>
            </a:r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204951" y="6000750"/>
            <a:ext cx="718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Andere zaken kunnen ook vloeibaar zijn: ze zijn nat en je kan het gieten.  Is dit vloeibaar?</a:t>
            </a:r>
            <a:endParaRPr lang="nl-NL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254754"/>
            <a:ext cx="722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4 sorteerspel – is dit drinkwater?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4.18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2" y="127002"/>
            <a:ext cx="8984884" cy="52267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7270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4.19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6502" y="268196"/>
            <a:ext cx="7133650" cy="5414442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04951" y="6254754"/>
            <a:ext cx="722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4 sorteerspel – is dit drinkwater?</a:t>
            </a:r>
            <a:endParaRPr lang="nl-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228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000750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wie is smerig?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4.2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020" y="503247"/>
            <a:ext cx="7327117" cy="488856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7400" y="503247"/>
            <a:ext cx="7332841" cy="488856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8984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4.20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00220" y="378233"/>
            <a:ext cx="5622517" cy="562251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04951" y="6254754"/>
            <a:ext cx="722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4 sorteerspel – is dit drinkwater?</a:t>
            </a:r>
            <a:endParaRPr lang="nl-NL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5299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000750"/>
            <a:ext cx="675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waar is het smerig?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4.3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rcRect l="32133"/>
          <a:stretch>
            <a:fillRect/>
          </a:stretch>
        </p:blipFill>
        <p:spPr>
          <a:xfrm>
            <a:off x="4120044" y="168240"/>
            <a:ext cx="5125647" cy="566426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93776" y="168240"/>
            <a:ext cx="7562091" cy="566426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4272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318255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stromen?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4.4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6064" y="281590"/>
            <a:ext cx="8034997" cy="602624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769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30783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stromen?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4.5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4951" y="184571"/>
            <a:ext cx="8519421" cy="565742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469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297088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stromen?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4.6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83145" y="254946"/>
            <a:ext cx="4179807" cy="532604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079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318255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stromen?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38503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4.7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7029" y="263593"/>
            <a:ext cx="8688504" cy="579007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28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275921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stromen?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4.8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28166" y="397823"/>
            <a:ext cx="7923949" cy="526199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7972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4951" y="6275921"/>
            <a:ext cx="608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4: water uit de kraan– dag 2 sorteerspel – is dit stromen?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4.9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2603" y="104236"/>
            <a:ext cx="7660134" cy="57451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9759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1288</Words>
  <Application>Microsoft Macintosh PowerPoint</Application>
  <PresentationFormat>Diavoorstelling (4:3)</PresentationFormat>
  <Paragraphs>137</Paragraphs>
  <Slides>20</Slides>
  <Notes>20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</vt:vector>
  </TitlesOfParts>
  <Company>Arteveldehogeschool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Helena Taelman</dc:creator>
  <cp:lastModifiedBy>Helena Taelman</cp:lastModifiedBy>
  <cp:revision>32</cp:revision>
  <cp:lastPrinted>2014-05-27T09:28:23Z</cp:lastPrinted>
  <dcterms:created xsi:type="dcterms:W3CDTF">2014-10-15T20:34:00Z</dcterms:created>
  <dcterms:modified xsi:type="dcterms:W3CDTF">2014-10-15T20:58:03Z</dcterms:modified>
</cp:coreProperties>
</file>