
<file path=[Content_Types].xml><?xml version="1.0" encoding="utf-8"?>
<Types xmlns="http://schemas.openxmlformats.org/package/2006/content-types"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9.xml" ContentType="application/vnd.openxmlformats-officedocument.presentationml.notesSlide+xml"/>
  <Override PartName="/ppt/slides/slide5.xml" ContentType="application/vnd.openxmlformats-officedocument.presentationml.slide+xml"/>
  <Override PartName="/ppt/slideLayouts/slideLayout11.xml" ContentType="application/vnd.openxmlformats-officedocument.presentationml.slideLayout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6"/>
  </p:notesMasterIdLst>
  <p:sldIdLst>
    <p:sldId id="270" r:id="rId2"/>
    <p:sldId id="269" r:id="rId3"/>
    <p:sldId id="271" r:id="rId4"/>
    <p:sldId id="258" r:id="rId5"/>
    <p:sldId id="259" r:id="rId6"/>
    <p:sldId id="260" r:id="rId7"/>
    <p:sldId id="261" r:id="rId8"/>
    <p:sldId id="265" r:id="rId9"/>
    <p:sldId id="262" r:id="rId10"/>
    <p:sldId id="263" r:id="rId11"/>
    <p:sldId id="264" r:id="rId12"/>
    <p:sldId id="266" r:id="rId13"/>
    <p:sldId id="267" r:id="rId14"/>
    <p:sldId id="268" r:id="rId15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83031" autoAdjust="0"/>
  </p:normalViewPr>
  <p:slideViewPr>
    <p:cSldViewPr snapToGrid="0" snapToObjects="1">
      <p:cViewPr varScale="1">
        <p:scale>
          <a:sx n="84" d="100"/>
          <a:sy n="84" d="100"/>
        </p:scale>
        <p:origin x="-1488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718D9-8002-EF4C-AF94-206995153EBC}" type="datetimeFigureOut">
              <a:rPr lang="nl-NL" smtClean="0"/>
              <a:pPr/>
              <a:t>05-12-2014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AAA5F8-CFDE-4E40-A293-C5942A75677F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Relationship Id="rId3" Type="http://schemas.openxmlformats.org/officeDocument/2006/relationships/hyperlink" Target="http://pixabay.com/en/skateboard-sport-ipiranga-tony-halk-363137/" TargetMode="Externa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en:Creative_Commons" TargetMode="External"/><Relationship Id="rId4" Type="http://schemas.openxmlformats.org/officeDocument/2006/relationships/hyperlink" Target="http://creativecommons.org/licenses/by-sa/3.0/deed.en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Relationship Id="rId3" Type="http://schemas.openxmlformats.org/officeDocument/2006/relationships/hyperlink" Target="http://commons.wikimedia.org/wiki/GNU_Free_Documentation_License" TargetMode="Externa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Relationship Id="rId3" Type="http://schemas.openxmlformats.org/officeDocument/2006/relationships/hyperlink" Target="http://pixabay.com/en/tools-saw-hardware-wood-cut-sharp-35371/" TargetMode="Externa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en:Creative_Commons" TargetMode="External"/><Relationship Id="rId4" Type="http://schemas.openxmlformats.org/officeDocument/2006/relationships/hyperlink" Target="http://creativecommons.org/licenses/by-sa/3.0/deed.en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Relationship Id="rId3" Type="http://schemas.openxmlformats.org/officeDocument/2006/relationships/hyperlink" Target="https://www.flickr.com/photos/meethi/" TargetMode="Externa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Relationship Id="rId3" Type="http://schemas.openxmlformats.org/officeDocument/2006/relationships/hyperlink" Target="http://pixabay.com/en/children-s-bike-bicycle-265116/" TargetMode="Externa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Relationship Id="rId3" Type="http://schemas.openxmlformats.org/officeDocument/2006/relationships/hyperlink" Target="http://pixabay.com/en/skateboard-sport-ipiranga-tony-halk-363137/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en:Creative_Commons" TargetMode="External"/><Relationship Id="rId4" Type="http://schemas.openxmlformats.org/officeDocument/2006/relationships/hyperlink" Target="http://creativecommons.org/licenses/by/2.0/deed.en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/index.php?title=User:%E4%B8%81&amp;action=edit&amp;redlink=1" TargetMode="External"/><Relationship Id="rId4" Type="http://schemas.openxmlformats.org/officeDocument/2006/relationships/hyperlink" Target="http://en.wikipedia.org/wiki/en:Creative_Commons" TargetMode="External"/><Relationship Id="rId5" Type="http://schemas.openxmlformats.org/officeDocument/2006/relationships/hyperlink" Target="http://creativecommons.org/licenses/by-sa/3.0/deed.en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en:Creative_Commons" TargetMode="External"/><Relationship Id="rId4" Type="http://schemas.openxmlformats.org/officeDocument/2006/relationships/hyperlink" Target="http://creativecommons.org/licenses/by-sa/3.0/deed.en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en:Creative_Commons" TargetMode="External"/><Relationship Id="rId4" Type="http://schemas.openxmlformats.org/officeDocument/2006/relationships/hyperlink" Target="http://creativecommons.org/licenses/by-sa/3.0/deed.en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Bron:  http://</a:t>
            </a:r>
            <a:r>
              <a:rPr lang="nl-NL" dirty="0" err="1" smtClean="0"/>
              <a:t>pixabay.com</a:t>
            </a:r>
            <a:r>
              <a:rPr lang="nl-NL" dirty="0" smtClean="0"/>
              <a:t>/en/skateboard-sport-ipiranga-tony-halk-363137/</a:t>
            </a:r>
          </a:p>
          <a:p>
            <a:r>
              <a:rPr lang="nl-NL" dirty="0" smtClean="0"/>
              <a:t>Auteur: guilemos7</a:t>
            </a:r>
            <a:r>
              <a:rPr lang="nl-NL" baseline="0" dirty="0" smtClean="0"/>
              <a:t> http://</a:t>
            </a:r>
            <a:r>
              <a:rPr lang="nl-NL" baseline="0" dirty="0" err="1" smtClean="0"/>
              <a:t>pixabay.com</a:t>
            </a:r>
            <a:r>
              <a:rPr lang="nl-NL" baseline="0" dirty="0" smtClean="0"/>
              <a:t>/en/</a:t>
            </a:r>
            <a:r>
              <a:rPr lang="nl-NL" baseline="0" dirty="0" err="1" smtClean="0"/>
              <a:t>users</a:t>
            </a:r>
            <a:r>
              <a:rPr lang="nl-NL" baseline="0" dirty="0" smtClean="0"/>
              <a:t>/guilemos7/</a:t>
            </a:r>
            <a:endParaRPr lang="nl-NL" dirty="0" smtClean="0"/>
          </a:p>
          <a:p>
            <a:r>
              <a:rPr lang="nl-NL" dirty="0" smtClean="0"/>
              <a:t>Licentie:</a:t>
            </a:r>
            <a:r>
              <a:rPr lang="nl-NL" baseline="0" dirty="0" smtClean="0"/>
              <a:t> </a:t>
            </a:r>
            <a:r>
              <a:rPr lang="nl-NL" dirty="0" smtClean="0">
                <a:hlinkClick r:id="rId3"/>
              </a:rPr>
              <a:t>Public Domain CC0</a:t>
            </a:r>
            <a:endParaRPr lang="nl-NL" dirty="0" smtClean="0"/>
          </a:p>
          <a:p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1</a:t>
            </a:fld>
            <a:endParaRPr lang="nl-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 http://</a:t>
            </a:r>
            <a:r>
              <a:rPr lang="nl-NL" dirty="0" err="1" smtClean="0"/>
              <a:t>commons.wikimedia.org</a:t>
            </a:r>
            <a:r>
              <a:rPr lang="nl-NL" dirty="0" smtClean="0"/>
              <a:t>/</a:t>
            </a:r>
            <a:r>
              <a:rPr lang="nl-NL" dirty="0" err="1" smtClean="0"/>
              <a:t>wiki</a:t>
            </a:r>
            <a:r>
              <a:rPr lang="nl-NL" dirty="0" smtClean="0"/>
              <a:t>/File:Honda_PCX150_</a:t>
            </a:r>
            <a:r>
              <a:rPr lang="nl-NL" dirty="0" err="1" smtClean="0"/>
              <a:t>Fuel</a:t>
            </a:r>
            <a:r>
              <a:rPr lang="nl-NL" dirty="0" smtClean="0"/>
              <a:t>_</a:t>
            </a:r>
            <a:r>
              <a:rPr lang="nl-NL" dirty="0" err="1" smtClean="0"/>
              <a:t>Filler</a:t>
            </a:r>
            <a:r>
              <a:rPr lang="nl-NL" dirty="0" smtClean="0"/>
              <a:t>_</a:t>
            </a:r>
            <a:r>
              <a:rPr lang="nl-NL" dirty="0" err="1" smtClean="0"/>
              <a:t>Pipe.JPG</a:t>
            </a:r>
            <a:endParaRPr lang="nl-NL" dirty="0" smtClean="0"/>
          </a:p>
          <a:p>
            <a:r>
              <a:rPr lang="nl-NL" dirty="0" smtClean="0"/>
              <a:t>Auteur: </a:t>
            </a:r>
            <a:r>
              <a:rPr lang="nl-NL" dirty="0" err="1" smtClean="0"/>
              <a:t>Khaosaming</a:t>
            </a:r>
            <a:r>
              <a:rPr lang="nl-NL" baseline="0" dirty="0" smtClean="0"/>
              <a:t> http://</a:t>
            </a:r>
            <a:r>
              <a:rPr lang="nl-NL" baseline="0" dirty="0" err="1" smtClean="0"/>
              <a:t>commons.wikimedia.org</a:t>
            </a:r>
            <a:r>
              <a:rPr lang="nl-NL" baseline="0" dirty="0" smtClean="0"/>
              <a:t>/</a:t>
            </a:r>
            <a:r>
              <a:rPr lang="nl-NL" baseline="0" dirty="0" err="1" smtClean="0"/>
              <a:t>wiki</a:t>
            </a:r>
            <a:r>
              <a:rPr lang="nl-NL" baseline="0" dirty="0" smtClean="0"/>
              <a:t>/User:</a:t>
            </a:r>
            <a:r>
              <a:rPr lang="nl-NL" baseline="0" dirty="0" err="1" smtClean="0"/>
              <a:t>Khaosaming</a:t>
            </a:r>
            <a:endParaRPr lang="nl-NL" dirty="0" smtClean="0"/>
          </a:p>
          <a:p>
            <a:r>
              <a:rPr lang="nl-NL" dirty="0" smtClean="0"/>
              <a:t>Licentie: </a:t>
            </a:r>
            <a:r>
              <a:rPr lang="nl-NL" dirty="0" smtClean="0">
                <a:hlinkClick r:id="rId3" tooltip="w:en:Creative Commons"/>
              </a:rPr>
              <a:t>Creative Commons</a:t>
            </a:r>
            <a:r>
              <a:rPr lang="nl-NL" dirty="0" smtClean="0"/>
              <a:t> </a:t>
            </a:r>
            <a:r>
              <a:rPr lang="nl-NL" dirty="0" smtClean="0">
                <a:hlinkClick r:id="rId4"/>
              </a:rPr>
              <a:t>Attribution-Share Alike 3.0 Unported</a:t>
            </a:r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10</a:t>
            </a:fld>
            <a:endParaRPr lang="nl-N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 http://</a:t>
            </a:r>
            <a:r>
              <a:rPr lang="nl-NL" dirty="0" err="1" smtClean="0"/>
              <a:t>commons.wikimedia.org</a:t>
            </a:r>
            <a:r>
              <a:rPr lang="nl-NL" dirty="0" smtClean="0"/>
              <a:t>/</a:t>
            </a:r>
            <a:r>
              <a:rPr lang="nl-NL" dirty="0" err="1" smtClean="0"/>
              <a:t>wiki</a:t>
            </a:r>
            <a:r>
              <a:rPr lang="nl-NL" dirty="0" smtClean="0"/>
              <a:t>/File:</a:t>
            </a:r>
            <a:r>
              <a:rPr lang="nl-NL" dirty="0" err="1" smtClean="0"/>
              <a:t>Screw</a:t>
            </a:r>
            <a:r>
              <a:rPr lang="nl-NL" dirty="0" smtClean="0"/>
              <a:t>_</a:t>
            </a:r>
            <a:r>
              <a:rPr lang="nl-NL" dirty="0" err="1" smtClean="0"/>
              <a:t>Driver</a:t>
            </a:r>
            <a:r>
              <a:rPr lang="nl-NL" dirty="0" smtClean="0"/>
              <a:t>_</a:t>
            </a:r>
            <a:r>
              <a:rPr lang="nl-NL" dirty="0" err="1" smtClean="0"/>
              <a:t>display.jpg</a:t>
            </a:r>
            <a:endParaRPr lang="nl-NL" dirty="0" smtClean="0"/>
          </a:p>
          <a:p>
            <a:r>
              <a:rPr lang="nl-NL" dirty="0" smtClean="0"/>
              <a:t>Auteur: http://</a:t>
            </a:r>
            <a:r>
              <a:rPr lang="nl-NL" dirty="0" err="1" smtClean="0"/>
              <a:t>en.wikipedia.org</a:t>
            </a:r>
            <a:r>
              <a:rPr lang="nl-NL" dirty="0" smtClean="0"/>
              <a:t>/</a:t>
            </a:r>
            <a:r>
              <a:rPr lang="nl-NL" dirty="0" err="1" smtClean="0"/>
              <a:t>wiki</a:t>
            </a:r>
            <a:r>
              <a:rPr lang="nl-NL" dirty="0" smtClean="0"/>
              <a:t>/User:Fcb981</a:t>
            </a:r>
          </a:p>
          <a:p>
            <a:r>
              <a:rPr lang="nl-NL" dirty="0" smtClean="0"/>
              <a:t>Licentie: </a:t>
            </a:r>
            <a:r>
              <a:rPr lang="nl-NL" dirty="0" smtClean="0">
                <a:hlinkClick r:id="rId3" tooltip="GNU Free Documentation License"/>
              </a:rPr>
              <a:t>GNU Free Documentation License</a:t>
            </a:r>
            <a:r>
              <a:rPr lang="nl-NL" dirty="0" smtClean="0"/>
              <a:t>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11</a:t>
            </a:fld>
            <a:endParaRPr lang="nl-N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 http://</a:t>
            </a:r>
            <a:r>
              <a:rPr lang="nl-NL" dirty="0" err="1" smtClean="0"/>
              <a:t>pixabay.com</a:t>
            </a:r>
            <a:r>
              <a:rPr lang="nl-NL" dirty="0" smtClean="0"/>
              <a:t>/en/tools-saw-hardware-wood-cut-sharp-35371/</a:t>
            </a:r>
          </a:p>
          <a:p>
            <a:r>
              <a:rPr lang="nl-NL" dirty="0" smtClean="0"/>
              <a:t>Auteur: http://</a:t>
            </a:r>
            <a:r>
              <a:rPr lang="nl-NL" dirty="0" err="1" smtClean="0"/>
              <a:t>pixabay.com</a:t>
            </a:r>
            <a:r>
              <a:rPr lang="nl-NL" dirty="0" smtClean="0"/>
              <a:t>/go/?</a:t>
            </a:r>
            <a:r>
              <a:rPr lang="nl-NL" dirty="0" err="1" smtClean="0"/>
              <a:t>t</a:t>
            </a:r>
            <a:r>
              <a:rPr lang="nl-NL" dirty="0" smtClean="0"/>
              <a:t>=http%3A//</a:t>
            </a:r>
            <a:r>
              <a:rPr lang="nl-NL" dirty="0" err="1" smtClean="0"/>
              <a:t>www.clker.com</a:t>
            </a:r>
            <a:r>
              <a:rPr lang="nl-NL" dirty="0" smtClean="0"/>
              <a:t>/</a:t>
            </a:r>
          </a:p>
          <a:p>
            <a:r>
              <a:rPr lang="nl-NL" dirty="0" smtClean="0"/>
              <a:t>Licentie: </a:t>
            </a:r>
            <a:r>
              <a:rPr lang="nl-NL" dirty="0" smtClean="0">
                <a:hlinkClick r:id="rId3"/>
              </a:rPr>
              <a:t>Public Domain CC0</a:t>
            </a:r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12</a:t>
            </a:fld>
            <a:endParaRPr lang="nl-N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 </a:t>
            </a:r>
            <a:r>
              <a:rPr lang="nl-NL" dirty="0" err="1" smtClean="0"/>
              <a:t>https</a:t>
            </a:r>
            <a:r>
              <a:rPr lang="nl-NL" dirty="0" smtClean="0"/>
              <a:t>://</a:t>
            </a:r>
            <a:r>
              <a:rPr lang="nl-NL" dirty="0" err="1" smtClean="0"/>
              <a:t>openclipart.org</a:t>
            </a:r>
            <a:r>
              <a:rPr lang="nl-NL" dirty="0" smtClean="0"/>
              <a:t>/detail/174793/small-wrench-by-lindsaybradford-174793</a:t>
            </a:r>
          </a:p>
          <a:p>
            <a:r>
              <a:rPr lang="nl-NL" dirty="0" smtClean="0"/>
              <a:t>Auteur: Lindsay</a:t>
            </a:r>
            <a:r>
              <a:rPr lang="nl-NL" baseline="0" dirty="0" smtClean="0"/>
              <a:t> Bradford </a:t>
            </a:r>
            <a:r>
              <a:rPr lang="nl-NL" dirty="0" err="1" smtClean="0"/>
              <a:t>https</a:t>
            </a:r>
            <a:r>
              <a:rPr lang="nl-NL" dirty="0" smtClean="0"/>
              <a:t>://</a:t>
            </a:r>
            <a:r>
              <a:rPr lang="nl-NL" dirty="0" err="1" smtClean="0"/>
              <a:t>openclipart.org</a:t>
            </a:r>
            <a:r>
              <a:rPr lang="nl-NL" dirty="0" smtClean="0"/>
              <a:t>/</a:t>
            </a:r>
            <a:r>
              <a:rPr lang="nl-NL" dirty="0" err="1" smtClean="0"/>
              <a:t>user-detail</a:t>
            </a:r>
            <a:r>
              <a:rPr lang="nl-NL" dirty="0" smtClean="0"/>
              <a:t>/</a:t>
            </a:r>
            <a:r>
              <a:rPr lang="nl-NL" dirty="0" err="1" smtClean="0"/>
              <a:t>LindsayBradford</a:t>
            </a:r>
            <a:endParaRPr lang="nl-NL" dirty="0" smtClean="0"/>
          </a:p>
          <a:p>
            <a:r>
              <a:rPr lang="nl-NL" dirty="0" smtClean="0"/>
              <a:t>Licentie: Public Domain </a:t>
            </a:r>
            <a:r>
              <a:rPr lang="nl-NL" dirty="0" err="1" smtClean="0"/>
              <a:t>https</a:t>
            </a:r>
            <a:r>
              <a:rPr lang="nl-NL" dirty="0" smtClean="0"/>
              <a:t>://</a:t>
            </a:r>
            <a:r>
              <a:rPr lang="nl-NL" dirty="0" err="1" smtClean="0"/>
              <a:t>openclipart.org</a:t>
            </a:r>
            <a:r>
              <a:rPr lang="nl-NL" dirty="0" smtClean="0"/>
              <a:t>/</a:t>
            </a:r>
            <a:r>
              <a:rPr lang="nl-NL" dirty="0" err="1" smtClean="0"/>
              <a:t>share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13</a:t>
            </a:fld>
            <a:endParaRPr lang="nl-N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 http://</a:t>
            </a:r>
            <a:r>
              <a:rPr lang="nl-NL" dirty="0" err="1" smtClean="0"/>
              <a:t>commons.wikimedia.org</a:t>
            </a:r>
            <a:r>
              <a:rPr lang="nl-NL" dirty="0" smtClean="0"/>
              <a:t>/</a:t>
            </a:r>
            <a:r>
              <a:rPr lang="nl-NL" dirty="0" err="1" smtClean="0"/>
              <a:t>wiki</a:t>
            </a:r>
            <a:r>
              <a:rPr lang="nl-NL" dirty="0" smtClean="0"/>
              <a:t>/File:</a:t>
            </a:r>
            <a:r>
              <a:rPr lang="nl-NL" dirty="0" err="1" smtClean="0"/>
              <a:t>Key</a:t>
            </a:r>
            <a:r>
              <a:rPr lang="nl-NL" dirty="0" smtClean="0"/>
              <a:t>_1.svg</a:t>
            </a:r>
          </a:p>
          <a:p>
            <a:r>
              <a:rPr lang="nl-NL" dirty="0" smtClean="0"/>
              <a:t>Auteur: </a:t>
            </a:r>
            <a:r>
              <a:rPr lang="nl-NL" dirty="0" err="1" smtClean="0"/>
              <a:t>RRZEicons</a:t>
            </a:r>
            <a:r>
              <a:rPr lang="nl-NL" dirty="0" smtClean="0"/>
              <a:t> http://</a:t>
            </a:r>
            <a:r>
              <a:rPr lang="nl-NL" dirty="0" err="1" smtClean="0"/>
              <a:t>commons.wikimedia.org</a:t>
            </a:r>
            <a:r>
              <a:rPr lang="nl-NL" dirty="0" smtClean="0"/>
              <a:t>/</a:t>
            </a:r>
            <a:r>
              <a:rPr lang="nl-NL" dirty="0" err="1" smtClean="0"/>
              <a:t>wiki</a:t>
            </a:r>
            <a:r>
              <a:rPr lang="nl-NL" dirty="0" smtClean="0"/>
              <a:t>/User:</a:t>
            </a:r>
            <a:r>
              <a:rPr lang="nl-NL" dirty="0" err="1" smtClean="0"/>
              <a:t>RRZEicons</a:t>
            </a:r>
            <a:endParaRPr lang="nl-NL" dirty="0" smtClean="0"/>
          </a:p>
          <a:p>
            <a:r>
              <a:rPr lang="nl-NL" dirty="0" smtClean="0"/>
              <a:t>Licentie: </a:t>
            </a:r>
            <a:r>
              <a:rPr lang="nl-NL" dirty="0" smtClean="0">
                <a:hlinkClick r:id="rId3" tooltip="w:en:Creative Commons"/>
              </a:rPr>
              <a:t>Creative Commons</a:t>
            </a:r>
            <a:r>
              <a:rPr lang="nl-NL" dirty="0" smtClean="0"/>
              <a:t> </a:t>
            </a:r>
            <a:r>
              <a:rPr lang="nl-NL" dirty="0" smtClean="0">
                <a:hlinkClick r:id="rId4"/>
              </a:rPr>
              <a:t>Attribution-Share Alike 3.0 Unported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14</a:t>
            </a:fld>
            <a:endParaRPr 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Bron: </a:t>
            </a:r>
            <a:r>
              <a:rPr lang="nl-NL" dirty="0" err="1" smtClean="0"/>
              <a:t>https</a:t>
            </a:r>
            <a:r>
              <a:rPr lang="nl-NL" dirty="0" smtClean="0"/>
              <a:t>://</a:t>
            </a:r>
            <a:r>
              <a:rPr lang="nl-NL" dirty="0" err="1" smtClean="0"/>
              <a:t>www.flickr.com</a:t>
            </a:r>
            <a:r>
              <a:rPr lang="nl-NL" dirty="0" smtClean="0"/>
              <a:t>/</a:t>
            </a:r>
            <a:r>
              <a:rPr lang="nl-NL" dirty="0" err="1" smtClean="0"/>
              <a:t>photos</a:t>
            </a:r>
            <a:r>
              <a:rPr lang="nl-NL" dirty="0" smtClean="0"/>
              <a:t>/</a:t>
            </a:r>
            <a:r>
              <a:rPr lang="nl-NL" dirty="0" err="1" smtClean="0"/>
              <a:t>meethi</a:t>
            </a:r>
            <a:r>
              <a:rPr lang="nl-NL" dirty="0" smtClean="0"/>
              <a:t>/127373620/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Auteur:  </a:t>
            </a:r>
            <a:r>
              <a:rPr lang="nl-NL" dirty="0" smtClean="0">
                <a:hlinkClick r:id="rId3" tooltip="Go to Yogesh Kumar Jaiswal's photostream"/>
              </a:rPr>
              <a:t>Yogesh Kumar Jaiswal</a:t>
            </a:r>
            <a:r>
              <a:rPr lang="nl-NL" dirty="0" smtClean="0"/>
              <a:t>  </a:t>
            </a:r>
            <a:r>
              <a:rPr lang="nl-NL" dirty="0" err="1" smtClean="0"/>
              <a:t>https</a:t>
            </a:r>
            <a:r>
              <a:rPr lang="nl-NL" dirty="0" smtClean="0"/>
              <a:t>://</a:t>
            </a:r>
            <a:r>
              <a:rPr lang="nl-NL" dirty="0" err="1" smtClean="0"/>
              <a:t>www.flickr.com</a:t>
            </a:r>
            <a:r>
              <a:rPr lang="nl-NL" dirty="0" smtClean="0"/>
              <a:t>/</a:t>
            </a:r>
            <a:r>
              <a:rPr lang="nl-NL" dirty="0" err="1" smtClean="0"/>
              <a:t>photos</a:t>
            </a:r>
            <a:r>
              <a:rPr lang="nl-NL" dirty="0" smtClean="0"/>
              <a:t>/</a:t>
            </a:r>
            <a:r>
              <a:rPr lang="nl-NL" dirty="0" err="1" smtClean="0"/>
              <a:t>meethi</a:t>
            </a:r>
            <a:r>
              <a:rPr lang="nl-NL" dirty="0" smtClean="0"/>
              <a:t>/</a:t>
            </a:r>
          </a:p>
          <a:p>
            <a:r>
              <a:rPr lang="nl-NL" dirty="0" smtClean="0"/>
              <a:t>Licentie:</a:t>
            </a:r>
            <a:r>
              <a:rPr lang="nl-NL" baseline="0" dirty="0" smtClean="0"/>
              <a:t> </a:t>
            </a:r>
            <a:r>
              <a:rPr lang="nl-NL" baseline="0" dirty="0" err="1" smtClean="0"/>
              <a:t>https</a:t>
            </a:r>
            <a:r>
              <a:rPr lang="nl-NL" baseline="0" dirty="0" smtClean="0"/>
              <a:t>://</a:t>
            </a:r>
            <a:r>
              <a:rPr lang="nl-NL" baseline="0" dirty="0" err="1" smtClean="0"/>
              <a:t>creativecommons.org</a:t>
            </a:r>
            <a:r>
              <a:rPr lang="nl-NL" baseline="0" dirty="0" smtClean="0"/>
              <a:t>/</a:t>
            </a:r>
            <a:r>
              <a:rPr lang="nl-NL" baseline="0" dirty="0" err="1" smtClean="0"/>
              <a:t>licenses</a:t>
            </a:r>
            <a:r>
              <a:rPr lang="nl-NL" baseline="0" dirty="0" smtClean="0"/>
              <a:t>/</a:t>
            </a:r>
            <a:r>
              <a:rPr lang="nl-NL" baseline="0" dirty="0" err="1" smtClean="0"/>
              <a:t>by-nc-sa</a:t>
            </a:r>
            <a:r>
              <a:rPr lang="nl-NL" baseline="0" dirty="0" smtClean="0"/>
              <a:t>/2.0/</a:t>
            </a:r>
            <a:endParaRPr lang="nl-NL" dirty="0" smtClean="0"/>
          </a:p>
          <a:p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2</a:t>
            </a:fld>
            <a:endParaRPr lang="nl-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Bron: http://</a:t>
            </a:r>
            <a:r>
              <a:rPr lang="nl-NL" dirty="0" err="1" smtClean="0"/>
              <a:t>pixabay.com</a:t>
            </a:r>
            <a:r>
              <a:rPr lang="nl-NL" dirty="0" smtClean="0"/>
              <a:t>/en/children-s-bike-bicycle-265116/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Auteur:  </a:t>
            </a:r>
            <a:r>
              <a:rPr lang="nl-NL" dirty="0" err="1" smtClean="0"/>
              <a:t>Ray</a:t>
            </a:r>
            <a:r>
              <a:rPr lang="nl-NL" baseline="0" dirty="0" smtClean="0"/>
              <a:t> </a:t>
            </a:r>
            <a:r>
              <a:rPr lang="nl-NL" baseline="0" dirty="0" err="1" smtClean="0"/>
              <a:t>Photos</a:t>
            </a:r>
            <a:r>
              <a:rPr lang="nl-NL" baseline="0" dirty="0" smtClean="0"/>
              <a:t> </a:t>
            </a:r>
            <a:r>
              <a:rPr lang="nl-NL" baseline="0" dirty="0" err="1" smtClean="0"/>
              <a:t>Perth</a:t>
            </a:r>
            <a:r>
              <a:rPr lang="nl-NL" dirty="0" smtClean="0"/>
              <a:t> http://</a:t>
            </a:r>
            <a:r>
              <a:rPr lang="nl-NL" dirty="0" err="1" smtClean="0"/>
              <a:t>pixabay.com</a:t>
            </a:r>
            <a:r>
              <a:rPr lang="nl-NL" dirty="0" smtClean="0"/>
              <a:t>/en/</a:t>
            </a:r>
            <a:r>
              <a:rPr lang="nl-NL" dirty="0" err="1" smtClean="0"/>
              <a:t>users</a:t>
            </a:r>
            <a:r>
              <a:rPr lang="nl-NL" dirty="0" smtClean="0"/>
              <a:t>/</a:t>
            </a:r>
            <a:r>
              <a:rPr lang="nl-NL" dirty="0" err="1" smtClean="0"/>
              <a:t>RayPhotosPerth</a:t>
            </a:r>
            <a:r>
              <a:rPr lang="nl-NL" dirty="0" smtClean="0"/>
              <a:t>/</a:t>
            </a:r>
          </a:p>
          <a:p>
            <a:r>
              <a:rPr lang="nl-NL" dirty="0" smtClean="0"/>
              <a:t>Licentie:</a:t>
            </a:r>
            <a:r>
              <a:rPr lang="nl-NL" baseline="0" dirty="0" smtClean="0"/>
              <a:t> </a:t>
            </a:r>
            <a:r>
              <a:rPr lang="nl-NL" dirty="0" smtClean="0">
                <a:hlinkClick r:id="rId3"/>
              </a:rPr>
              <a:t>Public Domain CC0</a:t>
            </a:r>
            <a:endParaRPr lang="nl-NL" dirty="0" smtClean="0"/>
          </a:p>
          <a:p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3</a:t>
            </a:fld>
            <a:endParaRPr lang="nl-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Bron:  http://</a:t>
            </a:r>
            <a:r>
              <a:rPr lang="nl-NL" dirty="0" err="1" smtClean="0"/>
              <a:t>pixabay.com</a:t>
            </a:r>
            <a:r>
              <a:rPr lang="nl-NL" dirty="0" smtClean="0"/>
              <a:t>/en/skateboard-sport-ipiranga-tony-halk-363137/</a:t>
            </a:r>
          </a:p>
          <a:p>
            <a:r>
              <a:rPr lang="nl-NL" dirty="0" smtClean="0"/>
              <a:t>Auteur: guilemos7</a:t>
            </a:r>
            <a:r>
              <a:rPr lang="nl-NL" baseline="0" dirty="0" smtClean="0"/>
              <a:t> http://</a:t>
            </a:r>
            <a:r>
              <a:rPr lang="nl-NL" baseline="0" dirty="0" err="1" smtClean="0"/>
              <a:t>pixabay.com</a:t>
            </a:r>
            <a:r>
              <a:rPr lang="nl-NL" baseline="0" dirty="0" smtClean="0"/>
              <a:t>/en/</a:t>
            </a:r>
            <a:r>
              <a:rPr lang="nl-NL" baseline="0" dirty="0" err="1" smtClean="0"/>
              <a:t>users</a:t>
            </a:r>
            <a:r>
              <a:rPr lang="nl-NL" baseline="0" dirty="0" smtClean="0"/>
              <a:t>/guilemos7/</a:t>
            </a:r>
            <a:endParaRPr lang="nl-NL" dirty="0" smtClean="0"/>
          </a:p>
          <a:p>
            <a:r>
              <a:rPr lang="nl-NL" dirty="0" smtClean="0"/>
              <a:t>Licentie:</a:t>
            </a:r>
            <a:r>
              <a:rPr lang="nl-NL" baseline="0" dirty="0" smtClean="0"/>
              <a:t> </a:t>
            </a:r>
            <a:r>
              <a:rPr lang="nl-NL" dirty="0" smtClean="0">
                <a:hlinkClick r:id="rId3"/>
              </a:rPr>
              <a:t>Public Domain CC0</a:t>
            </a:r>
            <a:endParaRPr lang="nl-NL" dirty="0" smtClean="0"/>
          </a:p>
          <a:p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4</a:t>
            </a:fld>
            <a:endParaRPr lang="nl-N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Bron:http://</a:t>
            </a:r>
            <a:r>
              <a:rPr lang="nl-NL" dirty="0" err="1" smtClean="0"/>
              <a:t>commons.wikimedia.org</a:t>
            </a:r>
            <a:r>
              <a:rPr lang="nl-NL" dirty="0" smtClean="0"/>
              <a:t>/</a:t>
            </a:r>
            <a:r>
              <a:rPr lang="nl-NL" dirty="0" err="1" smtClean="0"/>
              <a:t>wiki</a:t>
            </a:r>
            <a:r>
              <a:rPr lang="nl-NL" dirty="0" smtClean="0"/>
              <a:t>/File:Ford_tractor_%281%29.jpg</a:t>
            </a:r>
          </a:p>
          <a:p>
            <a:r>
              <a:rPr lang="nl-NL" dirty="0" smtClean="0"/>
              <a:t>Auteur:  Joost</a:t>
            </a:r>
            <a:r>
              <a:rPr lang="nl-NL" baseline="0" dirty="0" smtClean="0"/>
              <a:t> J. Bakker http://</a:t>
            </a:r>
            <a:r>
              <a:rPr lang="nl-NL" baseline="0" dirty="0" err="1" smtClean="0"/>
              <a:t>www.flickr.com</a:t>
            </a:r>
            <a:r>
              <a:rPr lang="nl-NL" baseline="0" dirty="0" smtClean="0"/>
              <a:t>/</a:t>
            </a:r>
            <a:r>
              <a:rPr lang="nl-NL" baseline="0" dirty="0" err="1" smtClean="0"/>
              <a:t>people</a:t>
            </a:r>
            <a:r>
              <a:rPr lang="nl-NL" baseline="0" dirty="0" smtClean="0"/>
              <a:t>/38605191@N05</a:t>
            </a:r>
            <a:endParaRPr lang="nl-NL" dirty="0" smtClean="0"/>
          </a:p>
          <a:p>
            <a:r>
              <a:rPr lang="nl-NL" dirty="0" smtClean="0"/>
              <a:t>Licentie: </a:t>
            </a:r>
            <a:r>
              <a:rPr lang="nl-NL" dirty="0" smtClean="0">
                <a:hlinkClick r:id="rId3" tooltip="w:en:Creative Commons"/>
              </a:rPr>
              <a:t>Creative Commons</a:t>
            </a:r>
            <a:r>
              <a:rPr lang="nl-NL" dirty="0" smtClean="0"/>
              <a:t> </a:t>
            </a:r>
            <a:r>
              <a:rPr lang="nl-NL" dirty="0" smtClean="0">
                <a:hlinkClick r:id="rId4"/>
              </a:rPr>
              <a:t>Attribution 2.0 Generic</a:t>
            </a:r>
            <a:endParaRPr lang="nl-NL" dirty="0" smtClean="0"/>
          </a:p>
          <a:p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5</a:t>
            </a:fld>
            <a:endParaRPr lang="nl-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Bron: http://</a:t>
            </a:r>
            <a:r>
              <a:rPr lang="nl-NL" dirty="0" err="1" smtClean="0"/>
              <a:t>commons.wikimedia.org</a:t>
            </a:r>
            <a:r>
              <a:rPr lang="nl-NL" dirty="0" smtClean="0"/>
              <a:t>/</a:t>
            </a:r>
            <a:r>
              <a:rPr lang="nl-NL" dirty="0" err="1" smtClean="0"/>
              <a:t>wiki</a:t>
            </a:r>
            <a:r>
              <a:rPr lang="nl-NL" dirty="0" smtClean="0"/>
              <a:t>/File:</a:t>
            </a:r>
            <a:r>
              <a:rPr lang="nl-NL" dirty="0" err="1" smtClean="0"/>
              <a:t>Early</a:t>
            </a:r>
            <a:r>
              <a:rPr lang="nl-NL" dirty="0" smtClean="0"/>
              <a:t>_</a:t>
            </a:r>
            <a:r>
              <a:rPr lang="nl-NL" dirty="0" err="1" smtClean="0"/>
              <a:t>razor</a:t>
            </a:r>
            <a:r>
              <a:rPr lang="nl-NL" dirty="0" smtClean="0"/>
              <a:t>_</a:t>
            </a:r>
            <a:r>
              <a:rPr lang="nl-NL" dirty="0" err="1" smtClean="0"/>
              <a:t>scooter.jpg</a:t>
            </a:r>
            <a:endParaRPr lang="nl-NL" dirty="0" smtClean="0"/>
          </a:p>
          <a:p>
            <a:r>
              <a:rPr lang="nl-NL" dirty="0" smtClean="0"/>
              <a:t>Auteur:</a:t>
            </a:r>
            <a:r>
              <a:rPr lang="nl-NL" dirty="0" smtClean="0">
                <a:hlinkClick r:id="rId3" tooltip="User:丁 (page does not exist)"/>
              </a:rPr>
              <a:t>丁</a:t>
            </a:r>
            <a:endParaRPr lang="nl-NL" dirty="0" smtClean="0"/>
          </a:p>
          <a:p>
            <a:r>
              <a:rPr lang="nl-NL" dirty="0" smtClean="0"/>
              <a:t>Licentie:</a:t>
            </a:r>
            <a:r>
              <a:rPr lang="nl-NL" baseline="0" dirty="0" smtClean="0"/>
              <a:t> </a:t>
            </a:r>
            <a:r>
              <a:rPr lang="nl-NL" dirty="0" smtClean="0">
                <a:hlinkClick r:id="rId4" tooltip="w:en:Creative Commons"/>
              </a:rPr>
              <a:t>Creative Commons</a:t>
            </a:r>
            <a:r>
              <a:rPr lang="nl-NL" dirty="0" smtClean="0"/>
              <a:t> </a:t>
            </a:r>
            <a:r>
              <a:rPr lang="nl-NL" dirty="0" smtClean="0">
                <a:hlinkClick r:id="rId5"/>
              </a:rPr>
              <a:t>Attribution-Share Alike 3.0 Unported</a:t>
            </a:r>
            <a:endParaRPr lang="nl-NL" dirty="0" smtClean="0"/>
          </a:p>
          <a:p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6</a:t>
            </a:fld>
            <a:endParaRPr lang="nl-N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Bron: http://</a:t>
            </a:r>
            <a:r>
              <a:rPr lang="nl-NL" dirty="0" err="1" smtClean="0"/>
              <a:t>commons.wikimedia.org</a:t>
            </a:r>
            <a:r>
              <a:rPr lang="nl-NL" dirty="0" smtClean="0"/>
              <a:t>/</a:t>
            </a:r>
            <a:r>
              <a:rPr lang="nl-NL" dirty="0" err="1" smtClean="0"/>
              <a:t>wiki</a:t>
            </a:r>
            <a:r>
              <a:rPr lang="nl-NL" dirty="0" smtClean="0"/>
              <a:t>/File:</a:t>
            </a:r>
            <a:r>
              <a:rPr lang="nl-NL" dirty="0" err="1" smtClean="0"/>
              <a:t>Motorroller.jpg</a:t>
            </a:r>
            <a:endParaRPr lang="nl-NL" dirty="0" smtClean="0"/>
          </a:p>
          <a:p>
            <a:r>
              <a:rPr lang="nl-NL" b="0" dirty="0" smtClean="0"/>
              <a:t>Auteur:</a:t>
            </a:r>
            <a:r>
              <a:rPr lang="nl-NL" b="0" baseline="0" dirty="0" smtClean="0"/>
              <a:t> </a:t>
            </a:r>
            <a:r>
              <a:rPr lang="nl-NL" b="0" dirty="0" smtClean="0"/>
              <a:t>Stefan </a:t>
            </a:r>
            <a:r>
              <a:rPr lang="nl-NL" b="0" dirty="0" err="1" smtClean="0"/>
              <a:t>Kühn</a:t>
            </a:r>
            <a:r>
              <a:rPr lang="nl-NL" b="0" dirty="0" smtClean="0"/>
              <a:t> http://</a:t>
            </a:r>
            <a:r>
              <a:rPr lang="nl-NL" b="0" dirty="0" err="1" smtClean="0"/>
              <a:t>de.wikipedia.org</a:t>
            </a:r>
            <a:r>
              <a:rPr lang="nl-NL" b="0" dirty="0" smtClean="0"/>
              <a:t>/</a:t>
            </a:r>
            <a:r>
              <a:rPr lang="nl-NL" b="0" dirty="0" err="1" smtClean="0"/>
              <a:t>wiki</a:t>
            </a:r>
            <a:r>
              <a:rPr lang="nl-NL" b="0" dirty="0" smtClean="0"/>
              <a:t>/</a:t>
            </a:r>
            <a:r>
              <a:rPr lang="nl-NL" b="0" dirty="0" err="1" smtClean="0"/>
              <a:t>Benutzer</a:t>
            </a:r>
            <a:r>
              <a:rPr lang="nl-NL" b="0" dirty="0" smtClean="0"/>
              <a:t>:Stefan_K%C3%</a:t>
            </a:r>
            <a:r>
              <a:rPr lang="nl-NL" b="0" dirty="0" err="1" smtClean="0"/>
              <a:t>BChn</a:t>
            </a:r>
            <a:endParaRPr lang="nl-NL" b="0" dirty="0" smtClean="0"/>
          </a:p>
          <a:p>
            <a:r>
              <a:rPr lang="nl-NL" dirty="0" smtClean="0"/>
              <a:t>Licentie:</a:t>
            </a:r>
            <a:r>
              <a:rPr lang="nl-NL" baseline="0" dirty="0" smtClean="0"/>
              <a:t> </a:t>
            </a:r>
            <a:r>
              <a:rPr lang="nl-NL" dirty="0" smtClean="0">
                <a:hlinkClick r:id="rId3" tooltip="w:en:Creative Commons"/>
              </a:rPr>
              <a:t>Creative Commons</a:t>
            </a:r>
            <a:r>
              <a:rPr lang="nl-NL" dirty="0" smtClean="0"/>
              <a:t> </a:t>
            </a:r>
            <a:r>
              <a:rPr lang="nl-NL" dirty="0" smtClean="0">
                <a:hlinkClick r:id="rId4"/>
              </a:rPr>
              <a:t>Attribution-Share Alike 3.0 Unported</a:t>
            </a:r>
            <a:endParaRPr lang="nl-NL" dirty="0" smtClean="0"/>
          </a:p>
          <a:p>
            <a:endParaRPr lang="nl-NL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7</a:t>
            </a:fld>
            <a:endParaRPr lang="nl-N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 http://</a:t>
            </a:r>
            <a:r>
              <a:rPr lang="nl-NL" dirty="0" err="1" smtClean="0"/>
              <a:t>commons.wikimedia.org</a:t>
            </a:r>
            <a:r>
              <a:rPr lang="nl-NL" dirty="0" smtClean="0"/>
              <a:t>/</a:t>
            </a:r>
            <a:r>
              <a:rPr lang="nl-NL" dirty="0" err="1" smtClean="0"/>
              <a:t>wiki</a:t>
            </a:r>
            <a:r>
              <a:rPr lang="nl-NL" dirty="0" smtClean="0"/>
              <a:t>/File:</a:t>
            </a:r>
            <a:r>
              <a:rPr lang="nl-NL" dirty="0" err="1" smtClean="0"/>
              <a:t>Fridge.jpg</a:t>
            </a:r>
            <a:endParaRPr lang="nl-NL" dirty="0" smtClean="0"/>
          </a:p>
          <a:p>
            <a:r>
              <a:rPr lang="nl-NL" dirty="0" smtClean="0"/>
              <a:t>Auteur: </a:t>
            </a:r>
            <a:r>
              <a:rPr lang="nl-NL" dirty="0" err="1" smtClean="0"/>
              <a:t>Sannse</a:t>
            </a:r>
            <a:r>
              <a:rPr lang="nl-NL" dirty="0" smtClean="0"/>
              <a:t> http://</a:t>
            </a:r>
            <a:r>
              <a:rPr lang="nl-NL" dirty="0" err="1" smtClean="0"/>
              <a:t>en.wikipedia.org</a:t>
            </a:r>
            <a:r>
              <a:rPr lang="nl-NL" dirty="0" smtClean="0"/>
              <a:t>/</a:t>
            </a:r>
            <a:r>
              <a:rPr lang="nl-NL" dirty="0" err="1" smtClean="0"/>
              <a:t>wiki</a:t>
            </a:r>
            <a:r>
              <a:rPr lang="nl-NL" dirty="0" smtClean="0"/>
              <a:t>/User:</a:t>
            </a:r>
            <a:r>
              <a:rPr lang="nl-NL" dirty="0" err="1" smtClean="0"/>
              <a:t>Sannse</a:t>
            </a:r>
            <a:endParaRPr lang="nl-NL" dirty="0" smtClean="0"/>
          </a:p>
          <a:p>
            <a:r>
              <a:rPr lang="nl-NL" dirty="0" smtClean="0"/>
              <a:t>Licentie: </a:t>
            </a:r>
            <a:r>
              <a:rPr lang="nl-NL" dirty="0" smtClean="0">
                <a:hlinkClick r:id="rId3" tooltip="w:en:Creative Commons"/>
              </a:rPr>
              <a:t>Creative Commons</a:t>
            </a:r>
            <a:r>
              <a:rPr lang="nl-NL" dirty="0" smtClean="0"/>
              <a:t> </a:t>
            </a:r>
            <a:r>
              <a:rPr lang="nl-NL" dirty="0" smtClean="0">
                <a:hlinkClick r:id="rId4"/>
              </a:rPr>
              <a:t>Attribution-Share Alike 3.0 Unported</a:t>
            </a:r>
            <a:endParaRPr lang="nl-NL" dirty="0" smtClean="0"/>
          </a:p>
          <a:p>
            <a:endParaRPr lang="nl-NL" dirty="0" smtClean="0"/>
          </a:p>
          <a:p>
            <a:r>
              <a:rPr lang="nl-NL" dirty="0" smtClean="0"/>
              <a:t>Bron: http://</a:t>
            </a:r>
            <a:r>
              <a:rPr lang="nl-NL" dirty="0" err="1" smtClean="0"/>
              <a:t>en.wikipedia.org</a:t>
            </a:r>
            <a:r>
              <a:rPr lang="nl-NL" dirty="0" smtClean="0"/>
              <a:t>/</a:t>
            </a:r>
            <a:r>
              <a:rPr lang="nl-NL" dirty="0" err="1" smtClean="0"/>
              <a:t>wiki</a:t>
            </a:r>
            <a:r>
              <a:rPr lang="nl-NL" dirty="0" smtClean="0"/>
              <a:t>/</a:t>
            </a:r>
            <a:r>
              <a:rPr lang="nl-NL" dirty="0" err="1" smtClean="0"/>
              <a:t>Condenser</a:t>
            </a:r>
            <a:r>
              <a:rPr lang="nl-NL" dirty="0" smtClean="0"/>
              <a:t>_%28heat_transfer%29</a:t>
            </a:r>
          </a:p>
          <a:p>
            <a:r>
              <a:rPr lang="nl-NL" dirty="0" smtClean="0"/>
              <a:t>Auteur: Juan de </a:t>
            </a:r>
            <a:r>
              <a:rPr lang="nl-NL" dirty="0" err="1" smtClean="0"/>
              <a:t>Vojnikov</a:t>
            </a:r>
            <a:r>
              <a:rPr lang="nl-NL" dirty="0" smtClean="0"/>
              <a:t> http://</a:t>
            </a:r>
            <a:r>
              <a:rPr lang="nl-NL" dirty="0" err="1" smtClean="0"/>
              <a:t>commons.wikimedia.org</a:t>
            </a:r>
            <a:r>
              <a:rPr lang="nl-NL" dirty="0" smtClean="0"/>
              <a:t>/</a:t>
            </a:r>
            <a:r>
              <a:rPr lang="nl-NL" dirty="0" err="1" smtClean="0"/>
              <a:t>wiki</a:t>
            </a:r>
            <a:r>
              <a:rPr lang="nl-NL" dirty="0" smtClean="0"/>
              <a:t>/User:Juan_de_</a:t>
            </a:r>
            <a:r>
              <a:rPr lang="nl-NL" dirty="0" err="1" smtClean="0"/>
              <a:t>Vojn</a:t>
            </a:r>
            <a:r>
              <a:rPr lang="nl-NL" dirty="0" smtClean="0"/>
              <a:t>%C3%</a:t>
            </a:r>
            <a:r>
              <a:rPr lang="nl-NL" dirty="0" err="1" smtClean="0"/>
              <a:t>Adkov</a:t>
            </a:r>
            <a:endParaRPr lang="nl-NL" dirty="0" smtClean="0"/>
          </a:p>
          <a:p>
            <a:r>
              <a:rPr lang="nl-NL" dirty="0" smtClean="0"/>
              <a:t>Licentie: </a:t>
            </a:r>
            <a:r>
              <a:rPr lang="nl-NL" dirty="0" smtClean="0">
                <a:hlinkClick r:id="rId3" tooltip="w:en:Creative Commons"/>
              </a:rPr>
              <a:t>Creative Commons</a:t>
            </a:r>
            <a:r>
              <a:rPr lang="nl-NL" dirty="0" smtClean="0"/>
              <a:t> </a:t>
            </a:r>
            <a:r>
              <a:rPr lang="nl-NL" dirty="0" smtClean="0">
                <a:hlinkClick r:id="rId4"/>
              </a:rPr>
              <a:t>Attribution-Share Alike 3.0 Unported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8</a:t>
            </a:fld>
            <a:endParaRPr lang="nl-N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Bron: </a:t>
            </a:r>
            <a:r>
              <a:rPr lang="nl-NL" dirty="0" err="1" smtClean="0"/>
              <a:t>https</a:t>
            </a:r>
            <a:r>
              <a:rPr lang="nl-NL" dirty="0" smtClean="0"/>
              <a:t>://</a:t>
            </a:r>
            <a:r>
              <a:rPr lang="nl-NL" dirty="0" err="1" smtClean="0"/>
              <a:t>www.flickr.com</a:t>
            </a:r>
            <a:r>
              <a:rPr lang="nl-NL" dirty="0" smtClean="0"/>
              <a:t>/</a:t>
            </a:r>
            <a:r>
              <a:rPr lang="nl-NL" dirty="0" err="1" smtClean="0"/>
              <a:t>photos</a:t>
            </a:r>
            <a:r>
              <a:rPr lang="nl-NL" dirty="0" smtClean="0"/>
              <a:t>/</a:t>
            </a:r>
            <a:r>
              <a:rPr lang="nl-NL" dirty="0" err="1" smtClean="0"/>
              <a:t>hartnupj</a:t>
            </a:r>
            <a:r>
              <a:rPr lang="nl-NL" dirty="0" smtClean="0"/>
              <a:t>/32566504/</a:t>
            </a:r>
          </a:p>
          <a:p>
            <a:r>
              <a:rPr lang="nl-NL" dirty="0" smtClean="0"/>
              <a:t>Auteur: John </a:t>
            </a:r>
            <a:r>
              <a:rPr lang="nl-NL" dirty="0" err="1" smtClean="0"/>
              <a:t>Hartnup</a:t>
            </a:r>
            <a:r>
              <a:rPr lang="nl-NL" dirty="0" smtClean="0"/>
              <a:t> </a:t>
            </a:r>
            <a:r>
              <a:rPr lang="nl-NL" dirty="0" err="1" smtClean="0"/>
              <a:t>https</a:t>
            </a:r>
            <a:r>
              <a:rPr lang="nl-NL" dirty="0" smtClean="0"/>
              <a:t>://</a:t>
            </a:r>
            <a:r>
              <a:rPr lang="nl-NL" dirty="0" err="1" smtClean="0"/>
              <a:t>www.flickr.com</a:t>
            </a:r>
            <a:r>
              <a:rPr lang="nl-NL" dirty="0" smtClean="0"/>
              <a:t>/</a:t>
            </a:r>
            <a:r>
              <a:rPr lang="nl-NL" dirty="0" err="1" smtClean="0"/>
              <a:t>photos</a:t>
            </a:r>
            <a:r>
              <a:rPr lang="nl-NL" dirty="0" smtClean="0"/>
              <a:t>/</a:t>
            </a:r>
            <a:r>
              <a:rPr lang="nl-NL" dirty="0" err="1" smtClean="0"/>
              <a:t>hartnupj</a:t>
            </a:r>
            <a:r>
              <a:rPr lang="nl-NL" dirty="0" smtClean="0"/>
              <a:t>/</a:t>
            </a:r>
          </a:p>
          <a:p>
            <a:r>
              <a:rPr lang="nl-NL" dirty="0" smtClean="0"/>
              <a:t>Licentie:</a:t>
            </a:r>
            <a:r>
              <a:rPr lang="nl-NL" baseline="0" dirty="0" smtClean="0"/>
              <a:t> </a:t>
            </a:r>
            <a:r>
              <a:rPr lang="nl-NL" baseline="0" dirty="0" err="1" smtClean="0"/>
              <a:t>https</a:t>
            </a:r>
            <a:r>
              <a:rPr lang="nl-NL" baseline="0" dirty="0" smtClean="0"/>
              <a:t>://</a:t>
            </a:r>
            <a:r>
              <a:rPr lang="nl-NL" baseline="0" dirty="0" err="1" smtClean="0"/>
              <a:t>creativecommons.org</a:t>
            </a:r>
            <a:r>
              <a:rPr lang="nl-NL" baseline="0" dirty="0" smtClean="0"/>
              <a:t>/</a:t>
            </a:r>
            <a:r>
              <a:rPr lang="nl-NL" baseline="0" dirty="0" err="1" smtClean="0"/>
              <a:t>licenses</a:t>
            </a:r>
            <a:r>
              <a:rPr lang="nl-NL" baseline="0" dirty="0" smtClean="0"/>
              <a:t>/</a:t>
            </a:r>
            <a:r>
              <a:rPr lang="nl-NL" baseline="0" dirty="0" err="1" smtClean="0"/>
              <a:t>by-nc-sa</a:t>
            </a:r>
            <a:r>
              <a:rPr lang="nl-NL" baseline="0" dirty="0" smtClean="0"/>
              <a:t>/2.0/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AA5F8-CFDE-4E40-A293-C5942A75677F}" type="slidenum">
              <a:rPr lang="nl-NL" smtClean="0"/>
              <a:pPr/>
              <a:t>9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A8B2-FF00-B04B-A233-A17333119417}" type="datetimeFigureOut">
              <a:rPr lang="nl-NL" smtClean="0"/>
              <a:pPr/>
              <a:t>05-12-2014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6C9A-2D5A-5F4D-B684-590791AC42B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A8B2-FF00-B04B-A233-A17333119417}" type="datetimeFigureOut">
              <a:rPr lang="nl-NL" smtClean="0"/>
              <a:pPr/>
              <a:t>05-12-2014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6C9A-2D5A-5F4D-B684-590791AC42B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A8B2-FF00-B04B-A233-A17333119417}" type="datetimeFigureOut">
              <a:rPr lang="nl-NL" smtClean="0"/>
              <a:pPr/>
              <a:t>05-12-2014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6C9A-2D5A-5F4D-B684-590791AC42B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A8B2-FF00-B04B-A233-A17333119417}" type="datetimeFigureOut">
              <a:rPr lang="nl-NL" smtClean="0"/>
              <a:pPr/>
              <a:t>05-12-2014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6C9A-2D5A-5F4D-B684-590791AC42B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A8B2-FF00-B04B-A233-A17333119417}" type="datetimeFigureOut">
              <a:rPr lang="nl-NL" smtClean="0"/>
              <a:pPr/>
              <a:t>05-12-2014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6C9A-2D5A-5F4D-B684-590791AC42B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A8B2-FF00-B04B-A233-A17333119417}" type="datetimeFigureOut">
              <a:rPr lang="nl-NL" smtClean="0"/>
              <a:pPr/>
              <a:t>05-12-2014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6C9A-2D5A-5F4D-B684-590791AC42B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A8B2-FF00-B04B-A233-A17333119417}" type="datetimeFigureOut">
              <a:rPr lang="nl-NL" smtClean="0"/>
              <a:pPr/>
              <a:t>05-12-2014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6C9A-2D5A-5F4D-B684-590791AC42B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A8B2-FF00-B04B-A233-A17333119417}" type="datetimeFigureOut">
              <a:rPr lang="nl-NL" smtClean="0"/>
              <a:pPr/>
              <a:t>05-12-2014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6C9A-2D5A-5F4D-B684-590791AC42B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A8B2-FF00-B04B-A233-A17333119417}" type="datetimeFigureOut">
              <a:rPr lang="nl-NL" smtClean="0"/>
              <a:pPr/>
              <a:t>05-12-2014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6C9A-2D5A-5F4D-B684-590791AC42B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A8B2-FF00-B04B-A233-A17333119417}" type="datetimeFigureOut">
              <a:rPr lang="nl-NL" smtClean="0"/>
              <a:pPr/>
              <a:t>05-12-2014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6C9A-2D5A-5F4D-B684-590791AC42B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2A8B2-FF00-B04B-A233-A17333119417}" type="datetimeFigureOut">
              <a:rPr lang="nl-NL" smtClean="0"/>
              <a:pPr/>
              <a:t>05-12-2014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2F6C9A-2D5A-5F4D-B684-590791AC42B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2A8B2-FF00-B04B-A233-A17333119417}" type="datetimeFigureOut">
              <a:rPr lang="nl-NL" smtClean="0"/>
              <a:pPr/>
              <a:t>05-12-2014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F6C9A-2D5A-5F4D-B684-590791AC42B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0" y="6307838"/>
            <a:ext cx="7922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6 auto en fiets – dag 2 denkspel: heeft de fiets een rem/pedalen/een zadel?					</a:t>
            </a:r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6.1</a:t>
            </a:r>
          </a:p>
          <a:p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31" y="275385"/>
            <a:ext cx="8128000" cy="5816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013" y="199297"/>
            <a:ext cx="7679474" cy="5759606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0" y="6307838"/>
            <a:ext cx="7489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6 auto en fiets – dag 4 sorteerspel: gebruikt de brommer benzine?					</a:t>
            </a:r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6.10</a:t>
            </a:r>
          </a:p>
          <a:p>
            <a:endParaRPr lang="nl-NL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4076" y="867638"/>
            <a:ext cx="10468288" cy="3751818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0" y="6307838"/>
            <a:ext cx="7316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6 auto en fiets – dag 4 sorteerspel: kan je hiermee iets vastschroeven?					</a:t>
            </a:r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6.11</a:t>
            </a:r>
          </a:p>
          <a:p>
            <a:endParaRPr lang="nl-NL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1397000"/>
            <a:ext cx="8128000" cy="4064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0" y="6307838"/>
            <a:ext cx="7316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6 auto en fiets – dag 4 sorteerspel: kan je hiermee iets vastschroeven?					</a:t>
            </a:r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6.12</a:t>
            </a:r>
          </a:p>
          <a:p>
            <a:endParaRPr lang="nl-NL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628" y="0"/>
            <a:ext cx="8781372" cy="6586029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0" y="6307838"/>
            <a:ext cx="7316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6 auto en fiets – dag 4 sorteerspel: kan je hiermee iets vastschroeven?					</a:t>
            </a:r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6.13</a:t>
            </a:r>
          </a:p>
          <a:p>
            <a:endParaRPr lang="nl-NL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374" y="492544"/>
            <a:ext cx="4839531" cy="6836798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0" y="6307838"/>
            <a:ext cx="7316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6 auto en fiets – dag 4 sorteerspel: kan je hiermee iets vastschroeven?					</a:t>
            </a:r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6.14</a:t>
            </a:r>
          </a:p>
          <a:p>
            <a:endParaRPr lang="nl-NL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0" y="6307838"/>
            <a:ext cx="7922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6 auto en fiets – dag 2 denkspel: heeft de fiets een rem/pedalen/een zadel?					</a:t>
            </a:r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6.2</a:t>
            </a:r>
          </a:p>
          <a:p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381" y="92547"/>
            <a:ext cx="6017831" cy="621529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0" y="6307838"/>
            <a:ext cx="7922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6 auto en fiets – dag 2 denkspel: heeft de fiets een rem/pedalen/een zadel?					</a:t>
            </a:r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6.3</a:t>
            </a:r>
          </a:p>
          <a:p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188" y="247242"/>
            <a:ext cx="6483976" cy="568361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905" y="247699"/>
            <a:ext cx="8776544" cy="5841887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0" y="6307838"/>
            <a:ext cx="6089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6 auto en fiets – dag 4 sorteerspel: is er hier een motor?					</a:t>
            </a:r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6.4</a:t>
            </a:r>
          </a:p>
          <a:p>
            <a:endParaRPr lang="nl-NL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25" y="133599"/>
            <a:ext cx="8309278" cy="6231959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0" y="6307838"/>
            <a:ext cx="6089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6 auto en fiets – dag 4 sorteerspel: is er hier een motor?					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6.5</a:t>
            </a:r>
          </a:p>
          <a:p>
            <a:endParaRPr lang="nl-NL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74" y="0"/>
            <a:ext cx="8128000" cy="609600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0" y="6307838"/>
            <a:ext cx="6089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6 auto en fiets – dag 4 sorteerspel: is er hier een motor?					</a:t>
            </a:r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6.6</a:t>
            </a:r>
          </a:p>
          <a:p>
            <a:endParaRPr lang="nl-NL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84" y="182261"/>
            <a:ext cx="8689459" cy="5857947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0" y="6307838"/>
            <a:ext cx="6089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6 auto en fiets – dag 4 sorteerspel: is er hier een motor?					</a:t>
            </a:r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6.7</a:t>
            </a:r>
          </a:p>
          <a:p>
            <a:endParaRPr lang="nl-NL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706" y="338900"/>
            <a:ext cx="4324443" cy="576592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59" y="338900"/>
            <a:ext cx="4323093" cy="5765924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0" y="6307838"/>
            <a:ext cx="8301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6 auto en fiets – dag 4 sorteerspel: is er hier een </a:t>
            </a:r>
            <a:r>
              <a:rPr lang="nl-NL" dirty="0" smtClean="0"/>
              <a:t>motor? </a:t>
            </a:r>
            <a:r>
              <a:rPr lang="nl-NL" dirty="0" smtClean="0"/>
              <a:t>OPTIONEEL!!!</a:t>
            </a:r>
            <a:r>
              <a:rPr lang="nl-NL" dirty="0" smtClean="0"/>
              <a:t>	</a:t>
            </a:r>
            <a:r>
              <a:rPr lang="nl-NL" dirty="0" smtClean="0"/>
              <a:t>			</a:t>
            </a:r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6.8</a:t>
            </a:r>
          </a:p>
          <a:p>
            <a:endParaRPr lang="nl-NL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843" y="204965"/>
            <a:ext cx="4546144" cy="6061525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0" y="6307838"/>
            <a:ext cx="7143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Week 6 auto en fiets – dag 4 sorteerspel: gebruikt de </a:t>
            </a:r>
            <a:r>
              <a:rPr lang="nl-NL" dirty="0" err="1" smtClean="0"/>
              <a:t>traktor</a:t>
            </a:r>
            <a:r>
              <a:rPr lang="nl-NL" dirty="0" smtClean="0"/>
              <a:t> benzine?					</a:t>
            </a:r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7922737" y="6307838"/>
            <a:ext cx="227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Foto 6.9</a:t>
            </a:r>
          </a:p>
          <a:p>
            <a:endParaRPr lang="nl-NL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9513</TotalTime>
  <Words>941</Words>
  <Application>Microsoft Macintosh PowerPoint</Application>
  <PresentationFormat>Diavoorstelling (4:3)</PresentationFormat>
  <Paragraphs>88</Paragraphs>
  <Slides>14</Slides>
  <Notes>14</Notes>
  <HiddenSlides>0</HiddenSlides>
  <MMClips>0</MMClips>
  <ScaleCrop>false</ScaleCrop>
  <HeadingPairs>
    <vt:vector size="4" baseType="variant">
      <vt:variant>
        <vt:lpstr>Ontwerpsjabloon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5" baseType="lpstr">
      <vt:lpstr>Office-thema</vt:lpstr>
      <vt:lpstr>Dia 1</vt:lpstr>
      <vt:lpstr>Dia 2</vt:lpstr>
      <vt:lpstr>Dia 3</vt:lpstr>
      <vt:lpstr>Dia 4</vt:lpstr>
      <vt:lpstr>Dia 5</vt:lpstr>
      <vt:lpstr>Dia 6</vt:lpstr>
      <vt:lpstr>Dia 7</vt:lpstr>
      <vt:lpstr>Dia 8</vt:lpstr>
      <vt:lpstr>Dia 9</vt:lpstr>
      <vt:lpstr>Dia 10</vt:lpstr>
      <vt:lpstr>Dia 11</vt:lpstr>
      <vt:lpstr>Dia 12</vt:lpstr>
      <vt:lpstr>Dia 13</vt:lpstr>
      <vt:lpstr>Dia 14</vt:lpstr>
    </vt:vector>
  </TitlesOfParts>
  <Company>Arteveldehogeschool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Helena Taelman</dc:creator>
  <cp:lastModifiedBy>Helena Taelman</cp:lastModifiedBy>
  <cp:revision>39</cp:revision>
  <dcterms:created xsi:type="dcterms:W3CDTF">2014-12-05T09:40:26Z</dcterms:created>
  <dcterms:modified xsi:type="dcterms:W3CDTF">2014-12-05T09:52:23Z</dcterms:modified>
</cp:coreProperties>
</file>