
<file path=[Content_Types].xml><?xml version="1.0" encoding="utf-8"?>
<Types xmlns="http://schemas.openxmlformats.org/package/2006/content-types"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Default Extension="png" ContentType="image/png"/>
  <Default Extension="rels" ContentType="application/vnd.openxmlformats-package.relationships+xml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13.xml" ContentType="application/vnd.openxmlformats-officedocument.presentationml.notes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notesSlides/notesSlide6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notesSlides/notesSlide4.xml" ContentType="application/vnd.openxmlformats-officedocument.presentationml.notesSlide+xml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2.xml" ContentType="application/vnd.openxmlformats-officedocument.presentationml.notes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notesSlides/notesSlide7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5"/>
  </p:notesMasterIdLst>
  <p:sldIdLst>
    <p:sldId id="282" r:id="rId2"/>
    <p:sldId id="278" r:id="rId3"/>
    <p:sldId id="271" r:id="rId4"/>
    <p:sldId id="280" r:id="rId5"/>
    <p:sldId id="269" r:id="rId6"/>
    <p:sldId id="279" r:id="rId7"/>
    <p:sldId id="283" r:id="rId8"/>
    <p:sldId id="281" r:id="rId9"/>
    <p:sldId id="270" r:id="rId10"/>
    <p:sldId id="284" r:id="rId11"/>
    <p:sldId id="285" r:id="rId12"/>
    <p:sldId id="286" r:id="rId13"/>
    <p:sldId id="287" r:id="rId14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83031" autoAdjust="0"/>
  </p:normalViewPr>
  <p:slideViewPr>
    <p:cSldViewPr snapToGrid="0" snapToObjects="1">
      <p:cViewPr varScale="1">
        <p:scale>
          <a:sx n="84" d="100"/>
          <a:sy n="84" d="100"/>
        </p:scale>
        <p:origin x="-1488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718D9-8002-EF4C-AF94-206995153EBC}" type="datetimeFigureOut">
              <a:rPr lang="nl-NL" smtClean="0"/>
              <a:pPr/>
              <a:t>17-02-2015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AAA5F8-CFDE-4E40-A293-C5942A75677F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User:Sanjay_ach" TargetMode="External"/><Relationship Id="rId4" Type="http://schemas.openxmlformats.org/officeDocument/2006/relationships/hyperlink" Target="http://en.wikipedia.org/wiki/en:Creative_Commons" TargetMode="External"/><Relationship Id="rId5" Type="http://schemas.openxmlformats.org/officeDocument/2006/relationships/hyperlink" Target="http://creativecommons.org/licenses/by-sa/3.0/deed.en" TargetMode="External"/><Relationship Id="rId6" Type="http://schemas.openxmlformats.org/officeDocument/2006/relationships/hyperlink" Target="https://www.flickr.com/photos/lollie-pop/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joyosity/" TargetMode="External"/><Relationship Id="rId4" Type="http://schemas.openxmlformats.org/officeDocument/2006/relationships/hyperlink" Target="http://www.flickr.com/photos/chewonki_mcs/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Relationship Id="rId3" Type="http://schemas.openxmlformats.org/officeDocument/2006/relationships/hyperlink" Target="http://www.flickr.com/photos/89119745@N00/" TargetMode="Externa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Relationship Id="rId3" Type="http://schemas.openxmlformats.org/officeDocument/2006/relationships/hyperlink" Target="http://www.flickr.com/photos/usdagov/" TargetMode="Externa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/index.php?title=User:Tsogni&amp;action=edit&amp;redlink=1" TargetMode="External"/><Relationship Id="rId4" Type="http://schemas.openxmlformats.org/officeDocument/2006/relationships/hyperlink" Target="http://en.wikipedia.org/wiki/en:Creative_Commons" TargetMode="External"/><Relationship Id="rId5" Type="http://schemas.openxmlformats.org/officeDocument/2006/relationships/hyperlink" Target="http://creativecommons.org/licenses/by-sa/3.0/deed.en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en:Creative_Commons" TargetMode="External"/><Relationship Id="rId4" Type="http://schemas.openxmlformats.org/officeDocument/2006/relationships/hyperlink" Target="http://creativecommons.org/licenses/by-sa/3.0/deed.en" TargetMode="External"/><Relationship Id="rId5" Type="http://schemas.openxmlformats.org/officeDocument/2006/relationships/hyperlink" Target="http://pixabay.com/go/?t=/service/terms/%23download_terms" TargetMode="External"/><Relationship Id="rId6" Type="http://schemas.openxmlformats.org/officeDocument/2006/relationships/hyperlink" Target="http://pixabay.com/en/service/faq/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en:Creative_Commons" TargetMode="External"/><Relationship Id="rId4" Type="http://schemas.openxmlformats.org/officeDocument/2006/relationships/hyperlink" Target="http://creativecommons.org/licenses/by-sa/2.5/deed.en" TargetMode="External"/><Relationship Id="rId5" Type="http://schemas.openxmlformats.org/officeDocument/2006/relationships/hyperlink" Target="https://www.flickr.com/photos/plant-trees/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en:Creative_Commons" TargetMode="External"/><Relationship Id="rId4" Type="http://schemas.openxmlformats.org/officeDocument/2006/relationships/hyperlink" Target="http://creativecommons.org/licenses/by-sa/3.0/deed.en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en:Creative_Commons" TargetMode="External"/><Relationship Id="rId4" Type="http://schemas.openxmlformats.org/officeDocument/2006/relationships/hyperlink" Target="http://creativecommons.org/licenses/by/2.0/deed.en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en:Creative_Commons" TargetMode="External"/><Relationship Id="rId4" Type="http://schemas.openxmlformats.org/officeDocument/2006/relationships/hyperlink" Target="http://creativecommons.org/licenses/by-sa/3.0/deed.en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Relationship Id="rId3" Type="http://schemas.openxmlformats.org/officeDocument/2006/relationships/hyperlink" Target="http://www.flickr.com/photos/sarvodaya/" TargetMode="Externa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Relationship Id="rId3" Type="http://schemas.openxmlformats.org/officeDocument/2006/relationships/hyperlink" Target="http://www.flickr.com/photos/g_kat26/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wwworks/" TargetMode="External"/><Relationship Id="rId4" Type="http://schemas.openxmlformats.org/officeDocument/2006/relationships/hyperlink" Target="http://pixabay.com/en/users/prasadganapule69-111461/" TargetMode="External"/><Relationship Id="rId5" Type="http://schemas.openxmlformats.org/officeDocument/2006/relationships/hyperlink" Target="http://pixabay.com/go/?t=/service/terms/%23download_terms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Bron: http://</a:t>
            </a:r>
            <a:r>
              <a:rPr lang="nl-NL" dirty="0" err="1" smtClean="0"/>
              <a:t>en.wikipedia.org</a:t>
            </a:r>
            <a:r>
              <a:rPr lang="nl-NL" dirty="0" smtClean="0"/>
              <a:t>/</a:t>
            </a:r>
            <a:r>
              <a:rPr lang="nl-NL" dirty="0" err="1" smtClean="0"/>
              <a:t>wiki</a:t>
            </a:r>
            <a:r>
              <a:rPr lang="nl-NL" dirty="0" smtClean="0"/>
              <a:t>/</a:t>
            </a:r>
            <a:r>
              <a:rPr lang="nl-NL" dirty="0" err="1" smtClean="0"/>
              <a:t>Seed</a:t>
            </a:r>
            <a:r>
              <a:rPr lang="nl-NL" dirty="0" smtClean="0"/>
              <a:t>#mediaviewer/File:Brown_</a:t>
            </a:r>
            <a:r>
              <a:rPr lang="nl-NL" dirty="0" err="1" smtClean="0"/>
              <a:t>Flax</a:t>
            </a:r>
            <a:r>
              <a:rPr lang="nl-NL" dirty="0" smtClean="0"/>
              <a:t>_</a:t>
            </a:r>
            <a:r>
              <a:rPr lang="nl-NL" dirty="0" err="1" smtClean="0"/>
              <a:t>Seeds.jpg</a:t>
            </a:r>
            <a:endParaRPr lang="nl-NL" dirty="0" smtClean="0"/>
          </a:p>
          <a:p>
            <a:r>
              <a:rPr lang="nl-NL" dirty="0" smtClean="0"/>
              <a:t>Auteur: </a:t>
            </a:r>
            <a:r>
              <a:rPr lang="nl-NL" dirty="0" smtClean="0">
                <a:hlinkClick r:id="rId3" tooltip="User:Sanjay ach"/>
              </a:rPr>
              <a:t>Sanjay Acharya</a:t>
            </a:r>
            <a:endParaRPr lang="nl-NL" dirty="0" smtClean="0"/>
          </a:p>
          <a:p>
            <a:r>
              <a:rPr lang="nl-NL" dirty="0" smtClean="0"/>
              <a:t>Licentie: </a:t>
            </a:r>
            <a:r>
              <a:rPr lang="nl-NL" dirty="0" smtClean="0">
                <a:hlinkClick r:id="rId4" tooltip="w:en:Creative Commons"/>
              </a:rPr>
              <a:t>Creative Commons</a:t>
            </a:r>
            <a:r>
              <a:rPr lang="nl-NL" dirty="0" smtClean="0"/>
              <a:t> </a:t>
            </a:r>
            <a:r>
              <a:rPr lang="nl-NL" dirty="0" smtClean="0">
                <a:hlinkClick r:id="rId5"/>
              </a:rPr>
              <a:t>Attribution-Share Alike 3.0 Unported</a:t>
            </a:r>
            <a:endParaRPr lang="nl-NL" dirty="0" smtClean="0"/>
          </a:p>
          <a:p>
            <a:endParaRPr lang="nl-NL" dirty="0" smtClean="0"/>
          </a:p>
          <a:p>
            <a:r>
              <a:rPr lang="nl-NL" dirty="0" smtClean="0"/>
              <a:t>Bron: </a:t>
            </a:r>
            <a:r>
              <a:rPr lang="nl-NL" dirty="0" err="1" smtClean="0"/>
              <a:t>https</a:t>
            </a:r>
            <a:r>
              <a:rPr lang="nl-NL" dirty="0" smtClean="0"/>
              <a:t>://</a:t>
            </a:r>
            <a:r>
              <a:rPr lang="nl-NL" dirty="0" err="1" smtClean="0"/>
              <a:t>www.flickr.com</a:t>
            </a:r>
            <a:r>
              <a:rPr lang="nl-NL" dirty="0" smtClean="0"/>
              <a:t>/</a:t>
            </a:r>
            <a:r>
              <a:rPr lang="nl-NL" dirty="0" err="1" smtClean="0"/>
              <a:t>photos</a:t>
            </a:r>
            <a:r>
              <a:rPr lang="nl-NL" dirty="0" smtClean="0"/>
              <a:t>/</a:t>
            </a:r>
            <a:r>
              <a:rPr lang="nl-NL" dirty="0" err="1" smtClean="0"/>
              <a:t>lollie-pop</a:t>
            </a:r>
            <a:r>
              <a:rPr lang="nl-NL" dirty="0" smtClean="0"/>
              <a:t>/38955506/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/>
              <a:t>Auteur: </a:t>
            </a:r>
            <a:r>
              <a:rPr lang="nl-NL" dirty="0" smtClean="0">
                <a:hlinkClick r:id="rId6" tooltip="Go to Lollie-Pop's photostream"/>
              </a:rPr>
              <a:t>Lollie-Pop</a:t>
            </a:r>
            <a:r>
              <a:rPr lang="nl-NL" dirty="0" smtClean="0"/>
              <a:t> </a:t>
            </a:r>
          </a:p>
          <a:p>
            <a:r>
              <a:rPr lang="nl-NL" dirty="0" smtClean="0"/>
              <a:t>Licentie: </a:t>
            </a:r>
            <a:r>
              <a:rPr lang="nl-NL" dirty="0" err="1" smtClean="0"/>
              <a:t>https</a:t>
            </a:r>
            <a:r>
              <a:rPr lang="nl-NL" dirty="0" smtClean="0"/>
              <a:t>://</a:t>
            </a:r>
            <a:r>
              <a:rPr lang="nl-NL" dirty="0" err="1" smtClean="0"/>
              <a:t>creativecommons.org</a:t>
            </a:r>
            <a:r>
              <a:rPr lang="nl-NL" dirty="0" smtClean="0"/>
              <a:t>/</a:t>
            </a:r>
            <a:r>
              <a:rPr lang="nl-NL" dirty="0" err="1" smtClean="0"/>
              <a:t>licenses</a:t>
            </a:r>
            <a:r>
              <a:rPr lang="nl-NL" dirty="0" smtClean="0"/>
              <a:t>/</a:t>
            </a:r>
            <a:r>
              <a:rPr lang="nl-NL" dirty="0" err="1" smtClean="0"/>
              <a:t>by</a:t>
            </a:r>
            <a:r>
              <a:rPr lang="nl-NL" dirty="0" smtClean="0"/>
              <a:t>/2.0/</a:t>
            </a:r>
          </a:p>
          <a:p>
            <a:endParaRPr lang="nl-NL" dirty="0" smtClean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A5F8-CFDE-4E40-A293-C5942A75677F}" type="slidenum">
              <a:rPr lang="nl-NL" smtClean="0"/>
              <a:pPr/>
              <a:t>1</a:t>
            </a:fld>
            <a:endParaRPr lang="nl-N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Bron: http://</a:t>
            </a:r>
            <a:r>
              <a:rPr lang="nl-NL" dirty="0" err="1" smtClean="0"/>
              <a:t>www.flickr.com</a:t>
            </a:r>
            <a:r>
              <a:rPr lang="nl-NL" dirty="0" smtClean="0"/>
              <a:t>/</a:t>
            </a:r>
            <a:r>
              <a:rPr lang="nl-NL" dirty="0" err="1" smtClean="0"/>
              <a:t>photos</a:t>
            </a:r>
            <a:r>
              <a:rPr lang="nl-NL" dirty="0" smtClean="0"/>
              <a:t>/</a:t>
            </a:r>
            <a:r>
              <a:rPr lang="nl-NL" dirty="0" err="1" smtClean="0"/>
              <a:t>joyosity</a:t>
            </a:r>
            <a:r>
              <a:rPr lang="nl-NL" dirty="0" smtClean="0"/>
              <a:t>/2913165421/in/photolist-5rqJA2-hjLQXa-8K3hyu-grbuBx-8PxF4K-79JrPN-8K3hmY-8JZeN8-5u6YPQ-8PxwkZ-79JvvW-aw9u8W-aw9hvo-aw6uoT-aw9c45-aw6qCt-aw9nw9-aw6tAi-aw6wGZ-aw9acA-aw9aZA-aw97KN-aw9x9U-aw9pKu-aw6r48-aw6qqc-aw9wWJ-aw9bRY-aw6Pr2-aw9fhq-aw9ojo-aw6Exg-aw9vid-aw96yJ-aw99ij-aw96iY-aw6tmK-aw993w-aw6sbk-aw9dGU-aw6zpK-aw98tj-aw98fU-aw6GvB-aw9kBL-aw9dum-aw9srQ-aw6SaP-aw6L52-aw6Qja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/>
              <a:t>Auteur:</a:t>
            </a:r>
            <a:r>
              <a:rPr lang="nl-NL" baseline="0" dirty="0" smtClean="0"/>
              <a:t> </a:t>
            </a:r>
            <a:r>
              <a:rPr lang="nl-NL" dirty="0" smtClean="0">
                <a:hlinkClick r:id="rId3" tooltip="Go to Joy's photostream"/>
              </a:rPr>
              <a:t>Joy</a:t>
            </a:r>
            <a:r>
              <a:rPr lang="nl-NL" dirty="0" smtClean="0"/>
              <a:t> </a:t>
            </a:r>
          </a:p>
          <a:p>
            <a:r>
              <a:rPr lang="nl-NL" dirty="0" smtClean="0"/>
              <a:t>Licentie: </a:t>
            </a:r>
            <a:r>
              <a:rPr lang="nl-NL" dirty="0" err="1" smtClean="0"/>
              <a:t>https</a:t>
            </a:r>
            <a:r>
              <a:rPr lang="nl-NL" dirty="0" smtClean="0"/>
              <a:t>://</a:t>
            </a:r>
            <a:r>
              <a:rPr lang="nl-NL" dirty="0" err="1" smtClean="0"/>
              <a:t>creativecommons.org</a:t>
            </a:r>
            <a:r>
              <a:rPr lang="nl-NL" dirty="0" smtClean="0"/>
              <a:t>/</a:t>
            </a:r>
            <a:r>
              <a:rPr lang="nl-NL" dirty="0" err="1" smtClean="0"/>
              <a:t>licenses</a:t>
            </a:r>
            <a:r>
              <a:rPr lang="nl-NL" dirty="0" smtClean="0"/>
              <a:t>/</a:t>
            </a:r>
            <a:r>
              <a:rPr lang="nl-NL" dirty="0" err="1" smtClean="0"/>
              <a:t>by</a:t>
            </a:r>
            <a:r>
              <a:rPr lang="nl-NL" dirty="0" smtClean="0"/>
              <a:t>/2.0/</a:t>
            </a:r>
          </a:p>
          <a:p>
            <a:endParaRPr lang="nl-NL" dirty="0" smtClean="0"/>
          </a:p>
          <a:p>
            <a:endParaRPr lang="nl-NL" dirty="0" smtClean="0"/>
          </a:p>
          <a:p>
            <a:r>
              <a:rPr lang="nl-NL" dirty="0" smtClean="0"/>
              <a:t>Bron: http://</a:t>
            </a:r>
            <a:r>
              <a:rPr lang="nl-NL" dirty="0" err="1" smtClean="0"/>
              <a:t>www.flickr.com</a:t>
            </a:r>
            <a:r>
              <a:rPr lang="nl-NL" dirty="0" smtClean="0"/>
              <a:t>/</a:t>
            </a:r>
            <a:r>
              <a:rPr lang="nl-NL" dirty="0" err="1" smtClean="0"/>
              <a:t>photos</a:t>
            </a:r>
            <a:r>
              <a:rPr lang="nl-NL" dirty="0" smtClean="0"/>
              <a:t>/</a:t>
            </a:r>
            <a:r>
              <a:rPr lang="nl-NL" dirty="0" err="1" smtClean="0"/>
              <a:t>chewonki</a:t>
            </a:r>
            <a:r>
              <a:rPr lang="nl-NL" dirty="0" smtClean="0"/>
              <a:t>_</a:t>
            </a:r>
            <a:r>
              <a:rPr lang="nl-NL" dirty="0" err="1" smtClean="0"/>
              <a:t>mcs</a:t>
            </a:r>
            <a:r>
              <a:rPr lang="nl-NL" dirty="0" smtClean="0"/>
              <a:t>/5080956457/in/photolist-au54fM-8KYX1J-8PxqXv-4J6XP-r4AVBP-aw6NhB-aw6LBH-aw97fb-aw6FKZ-aw9fvh-aw6zDk-aw6MQT-aw6xBR-au56Jr-au7Jmu-au7K7d-au7HTf-au556K-3fjyCs-8JZekx-au7LMq-au7HMS-au7J2h-au7Jh3-au7J6h-au56Pa-au7Lif-au7KHf-au56xF-au54R2-au56Wi-au7HFG-au56fn-au56se-fYzjCk-8K3h4U-aNVWKa-aNVWJa-5vvJFF-93zSGV-8PATh7-7dDt84-ayp4NB-8K3hbW-8JZeGi-8JZemD-8JZewX-8JZeED-8JZeLK-poNki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/>
              <a:t>Auteur: </a:t>
            </a:r>
            <a:r>
              <a:rPr lang="nl-NL" dirty="0" smtClean="0">
                <a:hlinkClick r:id="rId4" tooltip="Go to Chewonki Semester School's photostream"/>
              </a:rPr>
              <a:t>Chewonki Semester School</a:t>
            </a:r>
            <a:r>
              <a:rPr lang="nl-NL" dirty="0" smtClean="0"/>
              <a:t> </a:t>
            </a:r>
          </a:p>
          <a:p>
            <a:r>
              <a:rPr lang="nl-NL" dirty="0" smtClean="0"/>
              <a:t>Licentie:</a:t>
            </a:r>
            <a:r>
              <a:rPr lang="nl-NL" baseline="0" dirty="0" smtClean="0"/>
              <a:t> </a:t>
            </a:r>
            <a:r>
              <a:rPr lang="nl-NL" baseline="0" dirty="0" err="1" smtClean="0"/>
              <a:t>https</a:t>
            </a:r>
            <a:r>
              <a:rPr lang="nl-NL" baseline="0" dirty="0" smtClean="0"/>
              <a:t>://</a:t>
            </a:r>
            <a:r>
              <a:rPr lang="nl-NL" baseline="0" dirty="0" err="1" smtClean="0"/>
              <a:t>creativecommons.org</a:t>
            </a:r>
            <a:r>
              <a:rPr lang="nl-NL" baseline="0" dirty="0" smtClean="0"/>
              <a:t>/</a:t>
            </a:r>
            <a:r>
              <a:rPr lang="nl-NL" baseline="0" dirty="0" err="1" smtClean="0"/>
              <a:t>licenses</a:t>
            </a:r>
            <a:r>
              <a:rPr lang="nl-NL" baseline="0" dirty="0" smtClean="0"/>
              <a:t>/</a:t>
            </a:r>
            <a:r>
              <a:rPr lang="nl-NL" baseline="0" dirty="0" err="1" smtClean="0"/>
              <a:t>by</a:t>
            </a:r>
            <a:r>
              <a:rPr lang="nl-NL" baseline="0" dirty="0" smtClean="0"/>
              <a:t>/2.0/</a:t>
            </a:r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A5F8-CFDE-4E40-A293-C5942A75677F}" type="slidenum">
              <a:rPr lang="nl-NL" smtClean="0"/>
              <a:pPr/>
              <a:t>10</a:t>
            </a:fld>
            <a:endParaRPr lang="nl-N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Bron: http://</a:t>
            </a:r>
            <a:r>
              <a:rPr lang="nl-NL" dirty="0" err="1" smtClean="0"/>
              <a:t>www.flickr.com</a:t>
            </a:r>
            <a:r>
              <a:rPr lang="nl-NL" dirty="0" smtClean="0"/>
              <a:t>/</a:t>
            </a:r>
            <a:r>
              <a:rPr lang="nl-NL" dirty="0" err="1" smtClean="0"/>
              <a:t>photos</a:t>
            </a:r>
            <a:r>
              <a:rPr lang="nl-NL" dirty="0" smtClean="0"/>
              <a:t>/89119745@N00/5816711899/in/photolist-9S1aNc-2eyrvo-6UEeWp-6oTrVV-6oXz97-9DTexr-qvJFym-9DSin8-9DSina-9DR2Ts-9DTeAp-9DWSGq-9DTfuN-9DVBkw-9DPM2i-9DR2WY-9DVQpy-9DTfvd-9DVQpj-9DVBkC-9DSoso-7Eg958-2Ruum-d9URRt-f1Dd4k-aNNFp8-9Ao5xL-9DSos5-9DWSFY-9DTexi-7Xpd5A-8iCy5-bYtrvb-6wmURP-ai1BY1-AKckP-AQFVq-a6rMns-4EjGcj-a1xY43-8HXtim-a2q2CN-2hsYDJ-2LMADE-9sFLz6-9NJ3FK-Hh8K1-F7fAb-6SVXrh-3XJLG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/>
              <a:t>Auteur:</a:t>
            </a:r>
            <a:r>
              <a:rPr lang="nl-NL" dirty="0" smtClean="0">
                <a:hlinkClick r:id="rId3" tooltip="Go to Russ's photostream"/>
              </a:rPr>
              <a:t>Russ</a:t>
            </a:r>
            <a:r>
              <a:rPr lang="nl-NL" dirty="0" smtClean="0"/>
              <a:t> </a:t>
            </a:r>
          </a:p>
          <a:p>
            <a:r>
              <a:rPr lang="nl-NL" dirty="0" smtClean="0"/>
              <a:t>Licentie:</a:t>
            </a:r>
            <a:r>
              <a:rPr lang="nl-NL" dirty="0" err="1" smtClean="0"/>
              <a:t>https</a:t>
            </a:r>
            <a:r>
              <a:rPr lang="nl-NL" dirty="0" smtClean="0"/>
              <a:t>://</a:t>
            </a:r>
            <a:r>
              <a:rPr lang="nl-NL" dirty="0" err="1" smtClean="0"/>
              <a:t>creativecommons.org</a:t>
            </a:r>
            <a:r>
              <a:rPr lang="nl-NL" dirty="0" smtClean="0"/>
              <a:t>/</a:t>
            </a:r>
            <a:r>
              <a:rPr lang="nl-NL" dirty="0" err="1" smtClean="0"/>
              <a:t>licenses</a:t>
            </a:r>
            <a:r>
              <a:rPr lang="nl-NL" dirty="0" smtClean="0"/>
              <a:t>/</a:t>
            </a:r>
            <a:r>
              <a:rPr lang="nl-NL" dirty="0" err="1" smtClean="0"/>
              <a:t>by</a:t>
            </a:r>
            <a:r>
              <a:rPr lang="nl-NL" dirty="0" smtClean="0"/>
              <a:t>/2.0/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A5F8-CFDE-4E40-A293-C5942A75677F}" type="slidenum">
              <a:rPr lang="nl-NL" smtClean="0"/>
              <a:pPr/>
              <a:t>11</a:t>
            </a:fld>
            <a:endParaRPr lang="nl-N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Bron: http://</a:t>
            </a:r>
            <a:r>
              <a:rPr lang="nl-NL" dirty="0" err="1" smtClean="0"/>
              <a:t>www.flickr.com</a:t>
            </a:r>
            <a:r>
              <a:rPr lang="nl-NL" dirty="0" smtClean="0"/>
              <a:t>/</a:t>
            </a:r>
            <a:r>
              <a:rPr lang="nl-NL" dirty="0" err="1" smtClean="0"/>
              <a:t>photos</a:t>
            </a:r>
            <a:r>
              <a:rPr lang="nl-NL" dirty="0" smtClean="0"/>
              <a:t>/</a:t>
            </a:r>
            <a:r>
              <a:rPr lang="nl-NL" dirty="0" err="1" smtClean="0"/>
              <a:t>usdagov</a:t>
            </a:r>
            <a:r>
              <a:rPr lang="nl-NL" dirty="0" smtClean="0"/>
              <a:t>/9612209739/in/photolist-fDp658-nEJfFx-nX85qf-nXd4ir-nEMdH8-fqv5Lm-nWVAi2-fKngnE-fDp4jp-bo6sxr-fDp3MF-nEHD9m-fqk8NY-dXfTbe-axYpFy-aiQBk4-azdrHW-aAVrCX-gDnB8r-dXmzC7-ocHGEi-dXfTvk-dXmx7J-83WT8z-dXmuK5-dXfW8c-3i8xYe-dXmzAQ-dXmyGs-9Zib3u-dXmz3d-dXfVTX-dXfRmn-fDFBZm-fDoZac-fDFCvb-5GgE1W-dXmvmh-9wpk51-kpbNc3-6ER6aJ-9UE5kb-azdrNA-hMEdA-6agmg6-6akvEb-6akvss-6agq1p-6akvvf-6agm8t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/>
              <a:t>Auteur:</a:t>
            </a:r>
            <a:r>
              <a:rPr lang="nl-NL" baseline="0" dirty="0" smtClean="0"/>
              <a:t> </a:t>
            </a:r>
            <a:r>
              <a:rPr lang="nl-NL" dirty="0" smtClean="0">
                <a:hlinkClick r:id="rId3" tooltip="Go to U.S. Department of Agriculture's photostream"/>
              </a:rPr>
              <a:t>U.S. Department of Agriculture</a:t>
            </a:r>
            <a:r>
              <a:rPr lang="nl-NL" dirty="0" smtClean="0"/>
              <a:t> </a:t>
            </a:r>
          </a:p>
          <a:p>
            <a:r>
              <a:rPr lang="nl-NL" dirty="0" smtClean="0"/>
              <a:t>Licentie:</a:t>
            </a:r>
            <a:r>
              <a:rPr lang="nl-NL" dirty="0" err="1" smtClean="0"/>
              <a:t>https</a:t>
            </a:r>
            <a:r>
              <a:rPr lang="nl-NL" dirty="0" smtClean="0"/>
              <a:t>://</a:t>
            </a:r>
            <a:r>
              <a:rPr lang="nl-NL" dirty="0" err="1" smtClean="0"/>
              <a:t>creativecommons.org</a:t>
            </a:r>
            <a:r>
              <a:rPr lang="nl-NL" dirty="0" smtClean="0"/>
              <a:t>/</a:t>
            </a:r>
            <a:r>
              <a:rPr lang="nl-NL" dirty="0" err="1" smtClean="0"/>
              <a:t>licenses</a:t>
            </a:r>
            <a:r>
              <a:rPr lang="nl-NL" dirty="0" smtClean="0"/>
              <a:t>/</a:t>
            </a:r>
            <a:r>
              <a:rPr lang="nl-NL" dirty="0" err="1" smtClean="0"/>
              <a:t>by</a:t>
            </a:r>
            <a:r>
              <a:rPr lang="nl-NL" dirty="0" smtClean="0"/>
              <a:t>/2.0/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A5F8-CFDE-4E40-A293-C5942A75677F}" type="slidenum">
              <a:rPr lang="nl-NL" smtClean="0"/>
              <a:pPr/>
              <a:t>12</a:t>
            </a:fld>
            <a:endParaRPr lang="nl-N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Bron: http://</a:t>
            </a:r>
            <a:r>
              <a:rPr lang="nl-NL" dirty="0" err="1" smtClean="0"/>
              <a:t>commons.wikimedia.org</a:t>
            </a:r>
            <a:r>
              <a:rPr lang="nl-NL" dirty="0" smtClean="0"/>
              <a:t>/</a:t>
            </a:r>
            <a:r>
              <a:rPr lang="nl-NL" dirty="0" err="1" smtClean="0"/>
              <a:t>wiki</a:t>
            </a:r>
            <a:r>
              <a:rPr lang="nl-NL" dirty="0" smtClean="0"/>
              <a:t>/File:</a:t>
            </a:r>
            <a:r>
              <a:rPr lang="nl-NL" dirty="0" err="1" smtClean="0"/>
              <a:t>Rampe</a:t>
            </a:r>
            <a:r>
              <a:rPr lang="nl-NL" dirty="0" smtClean="0"/>
              <a:t>_</a:t>
            </a:r>
            <a:r>
              <a:rPr lang="nl-NL" dirty="0" err="1" smtClean="0"/>
              <a:t>otech</a:t>
            </a:r>
            <a:r>
              <a:rPr lang="nl-NL" dirty="0" smtClean="0"/>
              <a:t>_001.jpg</a:t>
            </a:r>
          </a:p>
          <a:p>
            <a:r>
              <a:rPr lang="nl-NL" dirty="0" smtClean="0"/>
              <a:t>Auteur: </a:t>
            </a:r>
            <a:r>
              <a:rPr lang="nl-NL" dirty="0" smtClean="0">
                <a:hlinkClick r:id="rId3" tooltip="User:Tsogni (page does not exist)"/>
              </a:rPr>
              <a:t>Tsogni</a:t>
            </a:r>
            <a:endParaRPr lang="nl-NL" dirty="0" smtClean="0"/>
          </a:p>
          <a:p>
            <a:r>
              <a:rPr lang="nl-NL" dirty="0" smtClean="0"/>
              <a:t>Licentie:</a:t>
            </a:r>
            <a:r>
              <a:rPr lang="nl-NL" baseline="0" dirty="0" smtClean="0"/>
              <a:t> </a:t>
            </a:r>
            <a:r>
              <a:rPr lang="nl-NL" dirty="0" smtClean="0">
                <a:hlinkClick r:id="rId4" tooltip="w:en:Creative Commons"/>
              </a:rPr>
              <a:t>Creative Commons</a:t>
            </a:r>
            <a:r>
              <a:rPr lang="nl-NL" dirty="0" smtClean="0"/>
              <a:t> </a:t>
            </a:r>
            <a:r>
              <a:rPr lang="nl-NL" dirty="0" smtClean="0">
                <a:hlinkClick r:id="rId5"/>
              </a:rPr>
              <a:t>Attribution-Share Alike 3.0 Unported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A5F8-CFDE-4E40-A293-C5942A75677F}" type="slidenum">
              <a:rPr lang="nl-NL" smtClean="0"/>
              <a:pPr/>
              <a:t>13</a:t>
            </a:fld>
            <a:endParaRPr lang="nl-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Bron:</a:t>
            </a:r>
            <a:r>
              <a:rPr lang="nl-NL" baseline="0" dirty="0" smtClean="0"/>
              <a:t> http://</a:t>
            </a:r>
            <a:r>
              <a:rPr lang="nl-NL" baseline="0" dirty="0" err="1" smtClean="0"/>
              <a:t>commons.wikimedia.org</a:t>
            </a:r>
            <a:r>
              <a:rPr lang="nl-NL" baseline="0" dirty="0" smtClean="0"/>
              <a:t>/</a:t>
            </a:r>
            <a:r>
              <a:rPr lang="nl-NL" baseline="0" dirty="0" err="1" smtClean="0"/>
              <a:t>wiki</a:t>
            </a:r>
            <a:r>
              <a:rPr lang="nl-NL" baseline="0" dirty="0" smtClean="0"/>
              <a:t>/File:New_Bond_Street_2_</a:t>
            </a:r>
            <a:r>
              <a:rPr lang="nl-NL" baseline="0" dirty="0" err="1" smtClean="0"/>
              <a:t>db.jpg</a:t>
            </a:r>
            <a:endParaRPr lang="nl-NL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/>
              <a:t>Auteur:</a:t>
            </a:r>
            <a:r>
              <a:rPr lang="nl-NL" baseline="0" dirty="0" smtClean="0"/>
              <a:t> </a:t>
            </a:r>
            <a:endParaRPr lang="nl-NL" dirty="0" smtClean="0"/>
          </a:p>
          <a:p>
            <a:r>
              <a:rPr lang="nl-NL" dirty="0" smtClean="0"/>
              <a:t>Licentie:</a:t>
            </a:r>
            <a:r>
              <a:rPr lang="nl-NL" baseline="0" dirty="0" smtClean="0"/>
              <a:t> </a:t>
            </a:r>
            <a:r>
              <a:rPr lang="nl-NL" dirty="0" smtClean="0">
                <a:hlinkClick r:id="rId3" tooltip="w:en:Creative Commons"/>
              </a:rPr>
              <a:t>Creative Commons</a:t>
            </a:r>
            <a:r>
              <a:rPr lang="nl-NL" dirty="0" smtClean="0"/>
              <a:t> </a:t>
            </a:r>
            <a:r>
              <a:rPr lang="nl-NL" dirty="0" smtClean="0">
                <a:hlinkClick r:id="rId4"/>
              </a:rPr>
              <a:t>Attribution-Share Alike 3.0 Unported</a:t>
            </a:r>
            <a:endParaRPr lang="nl-NL" dirty="0" smtClean="0"/>
          </a:p>
          <a:p>
            <a:endParaRPr lang="nl-NL" dirty="0" smtClean="0"/>
          </a:p>
          <a:p>
            <a:r>
              <a:rPr lang="nl-NL" dirty="0" smtClean="0"/>
              <a:t>Bron: http://</a:t>
            </a:r>
            <a:r>
              <a:rPr lang="nl-NL" dirty="0" err="1" smtClean="0"/>
              <a:t>pixabay.com</a:t>
            </a:r>
            <a:r>
              <a:rPr lang="nl-NL" dirty="0" smtClean="0"/>
              <a:t>/en/finland-snow-field-cold-cabin-203974/</a:t>
            </a:r>
          </a:p>
          <a:p>
            <a:r>
              <a:rPr lang="nl-NL" dirty="0" smtClean="0"/>
              <a:t>Auteur: </a:t>
            </a:r>
            <a:r>
              <a:rPr lang="nl-NL" dirty="0" err="1" smtClean="0"/>
              <a:t>Mikko</a:t>
            </a:r>
            <a:r>
              <a:rPr lang="nl-NL" dirty="0" smtClean="0"/>
              <a:t> http://</a:t>
            </a:r>
            <a:r>
              <a:rPr lang="nl-NL" dirty="0" err="1" smtClean="0"/>
              <a:t>pixabay.com</a:t>
            </a:r>
            <a:r>
              <a:rPr lang="nl-NL" dirty="0" smtClean="0"/>
              <a:t>/en/</a:t>
            </a:r>
            <a:r>
              <a:rPr lang="nl-NL" dirty="0" err="1" smtClean="0"/>
              <a:t>users</a:t>
            </a:r>
            <a:r>
              <a:rPr lang="nl-NL" dirty="0" smtClean="0"/>
              <a:t>/</a:t>
            </a:r>
            <a:r>
              <a:rPr lang="nl-NL" dirty="0" err="1" smtClean="0"/>
              <a:t>Mikko</a:t>
            </a:r>
            <a:r>
              <a:rPr lang="nl-NL" dirty="0" smtClean="0"/>
              <a:t>/</a:t>
            </a:r>
          </a:p>
          <a:p>
            <a:r>
              <a:rPr lang="nl-NL" dirty="0" smtClean="0"/>
              <a:t>Licentie: </a:t>
            </a:r>
            <a:r>
              <a:rPr lang="nl-NL" dirty="0" smtClean="0">
                <a:hlinkClick r:id="rId5"/>
              </a:rPr>
              <a:t>CC0 Public Domain</a:t>
            </a:r>
            <a:r>
              <a:rPr lang="nl-NL" dirty="0" smtClean="0"/>
              <a:t> / </a:t>
            </a:r>
            <a:r>
              <a:rPr lang="nl-NL" dirty="0" smtClean="0">
                <a:hlinkClick r:id="rId6"/>
              </a:rPr>
              <a:t>FAQ</a:t>
            </a:r>
            <a:endParaRPr lang="nl-NL" dirty="0" smtClean="0"/>
          </a:p>
          <a:p>
            <a:endParaRPr lang="nl-NL" dirty="0" smtClean="0"/>
          </a:p>
          <a:p>
            <a:r>
              <a:rPr lang="nl-NL" dirty="0" smtClean="0"/>
              <a:t>Bron: http://</a:t>
            </a:r>
            <a:r>
              <a:rPr lang="nl-NL" dirty="0" err="1" smtClean="0"/>
              <a:t>www.geograph.org.uk</a:t>
            </a:r>
            <a:r>
              <a:rPr lang="nl-NL" dirty="0" smtClean="0"/>
              <a:t>/</a:t>
            </a:r>
            <a:r>
              <a:rPr lang="nl-NL" dirty="0" err="1" smtClean="0"/>
              <a:t>photo</a:t>
            </a:r>
            <a:r>
              <a:rPr lang="nl-NL" dirty="0" smtClean="0"/>
              <a:t>/3146770</a:t>
            </a:r>
          </a:p>
          <a:p>
            <a:r>
              <a:rPr lang="nl-NL" dirty="0" smtClean="0"/>
              <a:t>Auteur: Ashley </a:t>
            </a:r>
            <a:r>
              <a:rPr lang="nl-NL" dirty="0" err="1" smtClean="0"/>
              <a:t>Dace</a:t>
            </a:r>
            <a:r>
              <a:rPr lang="nl-NL" dirty="0" smtClean="0"/>
              <a:t> http://</a:t>
            </a:r>
            <a:r>
              <a:rPr lang="nl-NL" dirty="0" err="1" smtClean="0"/>
              <a:t>www.geograph.org.uk</a:t>
            </a:r>
            <a:r>
              <a:rPr lang="nl-NL" dirty="0" smtClean="0"/>
              <a:t>/</a:t>
            </a:r>
            <a:r>
              <a:rPr lang="nl-NL" dirty="0" err="1" smtClean="0"/>
              <a:t>profile</a:t>
            </a:r>
            <a:r>
              <a:rPr lang="nl-NL" dirty="0" smtClean="0"/>
              <a:t>/29497</a:t>
            </a:r>
          </a:p>
          <a:p>
            <a:r>
              <a:rPr lang="nl-NL" dirty="0" smtClean="0"/>
              <a:t>Licentie: http://</a:t>
            </a:r>
            <a:r>
              <a:rPr lang="nl-NL" dirty="0" err="1" smtClean="0"/>
              <a:t>creativecommons.org</a:t>
            </a:r>
            <a:r>
              <a:rPr lang="nl-NL" dirty="0" smtClean="0"/>
              <a:t>/</a:t>
            </a:r>
            <a:r>
              <a:rPr lang="nl-NL" dirty="0" err="1" smtClean="0"/>
              <a:t>licenses</a:t>
            </a:r>
            <a:r>
              <a:rPr lang="nl-NL" dirty="0" smtClean="0"/>
              <a:t>/</a:t>
            </a:r>
            <a:r>
              <a:rPr lang="nl-NL" dirty="0" err="1" smtClean="0"/>
              <a:t>by-sa</a:t>
            </a:r>
            <a:r>
              <a:rPr lang="nl-NL" dirty="0" smtClean="0"/>
              <a:t>/2.0/</a:t>
            </a:r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A5F8-CFDE-4E40-A293-C5942A75677F}" type="slidenum">
              <a:rPr lang="nl-NL" smtClean="0"/>
              <a:pPr/>
              <a:t>2</a:t>
            </a:fld>
            <a:endParaRPr lang="nl-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Bron:  http://</a:t>
            </a:r>
            <a:r>
              <a:rPr lang="nl-NL" dirty="0" err="1" smtClean="0"/>
              <a:t>en.wikipedia.org</a:t>
            </a:r>
            <a:r>
              <a:rPr lang="nl-NL" dirty="0" smtClean="0"/>
              <a:t>/</a:t>
            </a:r>
            <a:r>
              <a:rPr lang="nl-NL" dirty="0" err="1" smtClean="0"/>
              <a:t>wiki</a:t>
            </a:r>
            <a:r>
              <a:rPr lang="nl-NL" dirty="0" smtClean="0"/>
              <a:t>/</a:t>
            </a:r>
            <a:r>
              <a:rPr lang="nl-NL" dirty="0" err="1" smtClean="0"/>
              <a:t>Puddle</a:t>
            </a:r>
            <a:r>
              <a:rPr lang="nl-NL" dirty="0" smtClean="0"/>
              <a:t>#mediaviewer/File:</a:t>
            </a:r>
            <a:r>
              <a:rPr lang="nl-NL" dirty="0" err="1" smtClean="0"/>
              <a:t>Luzha</a:t>
            </a:r>
            <a:r>
              <a:rPr lang="nl-NL" dirty="0" smtClean="0"/>
              <a:t>_</a:t>
            </a:r>
            <a:r>
              <a:rPr lang="nl-NL" dirty="0" err="1" smtClean="0"/>
              <a:t>Garage.jpg</a:t>
            </a:r>
            <a:endParaRPr lang="nl-NL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/>
              <a:t>Auteur: Paukrus http://</a:t>
            </a:r>
            <a:r>
              <a:rPr lang="nl-NL" dirty="0" err="1" smtClean="0"/>
              <a:t>en.wikipedia.org</a:t>
            </a:r>
            <a:r>
              <a:rPr lang="nl-NL" dirty="0" smtClean="0"/>
              <a:t>/</a:t>
            </a:r>
            <a:r>
              <a:rPr lang="nl-NL" dirty="0" err="1" smtClean="0"/>
              <a:t>wiki</a:t>
            </a:r>
            <a:r>
              <a:rPr lang="nl-NL" dirty="0" smtClean="0"/>
              <a:t>/User:Paukrus </a:t>
            </a:r>
          </a:p>
          <a:p>
            <a:r>
              <a:rPr lang="nl-NL" dirty="0" smtClean="0"/>
              <a:t>Licentie: </a:t>
            </a:r>
            <a:r>
              <a:rPr lang="nl-NL" dirty="0" smtClean="0">
                <a:hlinkClick r:id="rId3" tooltip="w:en:Creative Commons"/>
              </a:rPr>
              <a:t>Creative Commons</a:t>
            </a:r>
            <a:r>
              <a:rPr lang="nl-NL" dirty="0" smtClean="0"/>
              <a:t> </a:t>
            </a:r>
            <a:r>
              <a:rPr lang="nl-NL" dirty="0" smtClean="0">
                <a:hlinkClick r:id="rId4"/>
              </a:rPr>
              <a:t>Attribution-Share Alike 2.5 Generic</a:t>
            </a:r>
            <a:r>
              <a:rPr lang="nl-NL" dirty="0" smtClean="0"/>
              <a:t> </a:t>
            </a:r>
          </a:p>
          <a:p>
            <a:endParaRPr lang="nl-NL" dirty="0" smtClean="0"/>
          </a:p>
          <a:p>
            <a:r>
              <a:rPr lang="nl-NL" dirty="0" smtClean="0"/>
              <a:t>Bron: http://</a:t>
            </a:r>
            <a:r>
              <a:rPr lang="nl-NL" dirty="0" err="1" smtClean="0"/>
              <a:t>pixabay.com</a:t>
            </a:r>
            <a:r>
              <a:rPr lang="nl-NL" dirty="0" smtClean="0"/>
              <a:t>/en/desert-drought-dehydrated-clay-soil-279862/</a:t>
            </a:r>
          </a:p>
          <a:p>
            <a:r>
              <a:rPr lang="nl-NL" dirty="0" smtClean="0"/>
              <a:t>Auteur: _Marion http://</a:t>
            </a:r>
            <a:r>
              <a:rPr lang="nl-NL" dirty="0" err="1" smtClean="0"/>
              <a:t>pixabay.com</a:t>
            </a:r>
            <a:r>
              <a:rPr lang="nl-NL" dirty="0" smtClean="0"/>
              <a:t>/en/</a:t>
            </a:r>
            <a:r>
              <a:rPr lang="nl-NL" dirty="0" err="1" smtClean="0"/>
              <a:t>users</a:t>
            </a:r>
            <a:r>
              <a:rPr lang="nl-NL" dirty="0" smtClean="0"/>
              <a:t>/_Marion/</a:t>
            </a:r>
          </a:p>
          <a:p>
            <a:r>
              <a:rPr lang="nl-NL" dirty="0" smtClean="0"/>
              <a:t>Licentie: http://</a:t>
            </a:r>
            <a:r>
              <a:rPr lang="nl-NL" dirty="0" err="1" smtClean="0"/>
              <a:t>pixabay.com</a:t>
            </a:r>
            <a:r>
              <a:rPr lang="nl-NL" dirty="0" smtClean="0"/>
              <a:t>/go/?</a:t>
            </a:r>
            <a:r>
              <a:rPr lang="nl-NL" dirty="0" err="1" smtClean="0"/>
              <a:t>t</a:t>
            </a:r>
            <a:r>
              <a:rPr lang="nl-NL" dirty="0" smtClean="0"/>
              <a:t>=%2Fservice%2Fterms%2F%23download_</a:t>
            </a:r>
            <a:r>
              <a:rPr lang="nl-NL" dirty="0" err="1" smtClean="0"/>
              <a:t>terms</a:t>
            </a:r>
            <a:endParaRPr lang="nl-NL" dirty="0" smtClean="0"/>
          </a:p>
          <a:p>
            <a:endParaRPr lang="nl-NL" dirty="0" smtClean="0"/>
          </a:p>
          <a:p>
            <a:endParaRPr lang="nl-NL" baseline="0" dirty="0" smtClean="0"/>
          </a:p>
          <a:p>
            <a:r>
              <a:rPr lang="nl-NL" baseline="0" dirty="0" smtClean="0"/>
              <a:t>Bron: </a:t>
            </a:r>
            <a:r>
              <a:rPr lang="nl-NL" baseline="0" dirty="0" err="1" smtClean="0"/>
              <a:t>https</a:t>
            </a:r>
            <a:r>
              <a:rPr lang="nl-NL" baseline="0" dirty="0" smtClean="0"/>
              <a:t>://</a:t>
            </a:r>
            <a:r>
              <a:rPr lang="nl-NL" baseline="0" dirty="0" err="1" smtClean="0"/>
              <a:t>www.flickr.com</a:t>
            </a:r>
            <a:r>
              <a:rPr lang="nl-NL" baseline="0" dirty="0" smtClean="0"/>
              <a:t>/</a:t>
            </a:r>
            <a:r>
              <a:rPr lang="nl-NL" baseline="0" dirty="0" err="1" smtClean="0"/>
              <a:t>photos</a:t>
            </a:r>
            <a:r>
              <a:rPr lang="nl-NL" baseline="0" dirty="0" smtClean="0"/>
              <a:t>/</a:t>
            </a:r>
            <a:r>
              <a:rPr lang="nl-NL" baseline="0" dirty="0" err="1" smtClean="0"/>
              <a:t>plant-trees</a:t>
            </a:r>
            <a:r>
              <a:rPr lang="nl-NL" baseline="0" dirty="0" smtClean="0"/>
              <a:t>/6972557836/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 smtClean="0"/>
              <a:t>Auteur: </a:t>
            </a:r>
            <a:r>
              <a:rPr lang="nl-NL" dirty="0" smtClean="0">
                <a:hlinkClick r:id="rId5" tooltip="Go to Trees ForTheFuture's photostream"/>
              </a:rPr>
              <a:t>Trees ForTheFuture</a:t>
            </a:r>
            <a:r>
              <a:rPr lang="nl-NL" dirty="0" smtClean="0"/>
              <a:t> </a:t>
            </a:r>
            <a:endParaRPr lang="nl-NL" baseline="0" dirty="0" smtClean="0"/>
          </a:p>
          <a:p>
            <a:r>
              <a:rPr lang="nl-NL" baseline="0" dirty="0" smtClean="0"/>
              <a:t>Licentie: </a:t>
            </a:r>
            <a:r>
              <a:rPr lang="nl-NL" baseline="0" dirty="0" err="1" smtClean="0"/>
              <a:t>https</a:t>
            </a:r>
            <a:r>
              <a:rPr lang="nl-NL" baseline="0" dirty="0" smtClean="0"/>
              <a:t>://</a:t>
            </a:r>
            <a:r>
              <a:rPr lang="nl-NL" baseline="0" dirty="0" err="1" smtClean="0"/>
              <a:t>creativecommons.org</a:t>
            </a:r>
            <a:r>
              <a:rPr lang="nl-NL" baseline="0" dirty="0" smtClean="0"/>
              <a:t>/</a:t>
            </a:r>
            <a:r>
              <a:rPr lang="nl-NL" baseline="0" dirty="0" err="1" smtClean="0"/>
              <a:t>licenses</a:t>
            </a:r>
            <a:r>
              <a:rPr lang="nl-NL" baseline="0" dirty="0" smtClean="0"/>
              <a:t>/</a:t>
            </a:r>
            <a:r>
              <a:rPr lang="nl-NL" baseline="0" dirty="0" err="1" smtClean="0"/>
              <a:t>by</a:t>
            </a:r>
            <a:r>
              <a:rPr lang="nl-NL" baseline="0" dirty="0" smtClean="0"/>
              <a:t>/2.0/</a:t>
            </a:r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A5F8-CFDE-4E40-A293-C5942A75677F}" type="slidenum">
              <a:rPr lang="nl-NL" smtClean="0"/>
              <a:pPr/>
              <a:t>3</a:t>
            </a:fld>
            <a:endParaRPr lang="nl-N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Bron:eigen</a:t>
            </a:r>
            <a:r>
              <a:rPr lang="nl-NL" baseline="0" dirty="0" smtClean="0"/>
              <a:t> werk</a:t>
            </a:r>
          </a:p>
          <a:p>
            <a:r>
              <a:rPr lang="nl-NL" baseline="0" dirty="0" smtClean="0"/>
              <a:t>Auteur: Helena Taelman</a:t>
            </a:r>
          </a:p>
          <a:p>
            <a:r>
              <a:rPr lang="nl-NL" baseline="0" dirty="0" smtClean="0"/>
              <a:t>Licentie: </a:t>
            </a:r>
            <a:r>
              <a:rPr lang="nl-NL" dirty="0" smtClean="0">
                <a:hlinkClick r:id="rId3" tooltip="w:en:Creative Commons"/>
              </a:rPr>
              <a:t>Creative Commons</a:t>
            </a:r>
            <a:r>
              <a:rPr lang="nl-NL" dirty="0" smtClean="0"/>
              <a:t> </a:t>
            </a:r>
            <a:r>
              <a:rPr lang="nl-NL" dirty="0" smtClean="0">
                <a:hlinkClick r:id="rId4"/>
              </a:rPr>
              <a:t>Attribution-Share Alike 3.0 Unported</a:t>
            </a:r>
            <a:endParaRPr lang="nl-NL" dirty="0" smtClean="0"/>
          </a:p>
          <a:p>
            <a:endParaRPr lang="nl-NL" dirty="0" smtClean="0"/>
          </a:p>
          <a:p>
            <a:r>
              <a:rPr lang="nl-NL" dirty="0" smtClean="0"/>
              <a:t>Bron:eigen</a:t>
            </a:r>
            <a:r>
              <a:rPr lang="nl-NL" baseline="0" dirty="0" smtClean="0"/>
              <a:t> werk</a:t>
            </a:r>
          </a:p>
          <a:p>
            <a:r>
              <a:rPr lang="nl-NL" baseline="0" dirty="0" smtClean="0"/>
              <a:t>Auteur: Helena Taelman</a:t>
            </a:r>
          </a:p>
          <a:p>
            <a:r>
              <a:rPr lang="nl-NL" baseline="0" dirty="0" smtClean="0"/>
              <a:t>Licentie: </a:t>
            </a:r>
            <a:r>
              <a:rPr lang="nl-NL" dirty="0" smtClean="0">
                <a:hlinkClick r:id="rId3" tooltip="w:en:Creative Commons"/>
              </a:rPr>
              <a:t>Creative Commons</a:t>
            </a:r>
            <a:r>
              <a:rPr lang="nl-NL" dirty="0" smtClean="0"/>
              <a:t> </a:t>
            </a:r>
            <a:r>
              <a:rPr lang="nl-NL" dirty="0" smtClean="0">
                <a:hlinkClick r:id="rId4"/>
              </a:rPr>
              <a:t>Attribution-Share Alike 3.0 Unported</a:t>
            </a:r>
            <a:endParaRPr lang="nl-NL" dirty="0" smtClean="0"/>
          </a:p>
          <a:p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A5F8-CFDE-4E40-A293-C5942A75677F}" type="slidenum">
              <a:rPr lang="nl-NL" smtClean="0"/>
              <a:pPr/>
              <a:t>4</a:t>
            </a:fld>
            <a:endParaRPr lang="nl-N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Bron:</a:t>
            </a:r>
            <a:r>
              <a:rPr lang="nl-NL" baseline="0" dirty="0" smtClean="0"/>
              <a:t> eigen foto</a:t>
            </a:r>
          </a:p>
          <a:p>
            <a:r>
              <a:rPr lang="nl-NL" baseline="0" dirty="0" smtClean="0"/>
              <a:t>Auteur: Helena Taelman</a:t>
            </a:r>
          </a:p>
          <a:p>
            <a:r>
              <a:rPr lang="nl-NL" baseline="0" dirty="0" smtClean="0"/>
              <a:t>Licentie: </a:t>
            </a:r>
            <a:r>
              <a:rPr lang="nl-NL" dirty="0" smtClean="0">
                <a:hlinkClick r:id="rId3" tooltip="w:en:Creative Commons"/>
              </a:rPr>
              <a:t>Creative Commons</a:t>
            </a:r>
            <a:r>
              <a:rPr lang="nl-NL" dirty="0" smtClean="0"/>
              <a:t> </a:t>
            </a:r>
            <a:r>
              <a:rPr lang="nl-NL" dirty="0" smtClean="0">
                <a:hlinkClick r:id="rId4"/>
              </a:rPr>
              <a:t>Attribution 2.0 Generic</a:t>
            </a:r>
            <a:endParaRPr lang="nl-NL" smtClean="0"/>
          </a:p>
          <a:p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A5F8-CFDE-4E40-A293-C5942A75677F}" type="slidenum">
              <a:rPr lang="nl-NL" smtClean="0"/>
              <a:pPr/>
              <a:t>5</a:t>
            </a:fld>
            <a:endParaRPr lang="nl-N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Bron: http://</a:t>
            </a:r>
            <a:r>
              <a:rPr lang="nl-NL" dirty="0" err="1" smtClean="0"/>
              <a:t>commons.wikimedia.org</a:t>
            </a:r>
            <a:r>
              <a:rPr lang="nl-NL" dirty="0" smtClean="0"/>
              <a:t>/</a:t>
            </a:r>
            <a:r>
              <a:rPr lang="nl-NL" dirty="0" err="1" smtClean="0"/>
              <a:t>wiki</a:t>
            </a:r>
            <a:r>
              <a:rPr lang="nl-NL" dirty="0" smtClean="0"/>
              <a:t>/File:</a:t>
            </a:r>
            <a:r>
              <a:rPr lang="nl-NL" dirty="0" err="1" smtClean="0"/>
              <a:t>Fulong</a:t>
            </a:r>
            <a:r>
              <a:rPr lang="nl-NL" dirty="0" smtClean="0"/>
              <a:t>_</a:t>
            </a:r>
            <a:r>
              <a:rPr lang="nl-NL" dirty="0" err="1" smtClean="0"/>
              <a:t>Beach</a:t>
            </a:r>
            <a:r>
              <a:rPr lang="nl-NL" dirty="0" smtClean="0"/>
              <a:t>_golden_</a:t>
            </a:r>
            <a:r>
              <a:rPr lang="nl-NL" dirty="0" err="1" smtClean="0"/>
              <a:t>sands.jpg</a:t>
            </a:r>
            <a:endParaRPr lang="nl-NL" baseline="0" dirty="0" smtClean="0"/>
          </a:p>
          <a:p>
            <a:r>
              <a:rPr lang="nl-NL" baseline="0" dirty="0" smtClean="0"/>
              <a:t>Auteur: </a:t>
            </a:r>
            <a:r>
              <a:rPr lang="nl-NL" baseline="0" dirty="0" err="1" smtClean="0"/>
              <a:t>KasugaHuang</a:t>
            </a:r>
            <a:r>
              <a:rPr lang="nl-NL" baseline="0" dirty="0" smtClean="0"/>
              <a:t> http://</a:t>
            </a:r>
            <a:r>
              <a:rPr lang="nl-NL" baseline="0" dirty="0" err="1" smtClean="0"/>
              <a:t>commons.wikimedia.org</a:t>
            </a:r>
            <a:r>
              <a:rPr lang="nl-NL" baseline="0" dirty="0" smtClean="0"/>
              <a:t>/</a:t>
            </a:r>
            <a:r>
              <a:rPr lang="nl-NL" baseline="0" dirty="0" err="1" smtClean="0"/>
              <a:t>wiki</a:t>
            </a:r>
            <a:r>
              <a:rPr lang="nl-NL" baseline="0" dirty="0" smtClean="0"/>
              <a:t>/User:</a:t>
            </a:r>
            <a:r>
              <a:rPr lang="nl-NL" baseline="0" dirty="0" err="1" smtClean="0"/>
              <a:t>KasugaHuang</a:t>
            </a:r>
            <a:endParaRPr lang="nl-NL" baseline="0" dirty="0" smtClean="0"/>
          </a:p>
          <a:p>
            <a:r>
              <a:rPr lang="nl-NL" baseline="0" dirty="0" smtClean="0"/>
              <a:t>Licentie: </a:t>
            </a:r>
            <a:r>
              <a:rPr lang="nl-NL" dirty="0" smtClean="0">
                <a:hlinkClick r:id="rId3" tooltip="w:en:Creative Commons"/>
              </a:rPr>
              <a:t>Creative Commons</a:t>
            </a:r>
            <a:r>
              <a:rPr lang="nl-NL" dirty="0" smtClean="0"/>
              <a:t> </a:t>
            </a:r>
            <a:r>
              <a:rPr lang="nl-NL" dirty="0" smtClean="0">
                <a:hlinkClick r:id="rId4"/>
              </a:rPr>
              <a:t>Attribution-Share Alike 3.0 Unported</a:t>
            </a:r>
            <a:endParaRPr lang="nl-NL" dirty="0" smtClean="0"/>
          </a:p>
          <a:p>
            <a:endParaRPr lang="nl-NL" dirty="0" smtClean="0"/>
          </a:p>
          <a:p>
            <a:r>
              <a:rPr lang="nl-NL" dirty="0" smtClean="0"/>
              <a:t>Bron:</a:t>
            </a:r>
            <a:r>
              <a:rPr lang="nl-NL" baseline="0" dirty="0" smtClean="0"/>
              <a:t> http://</a:t>
            </a:r>
            <a:r>
              <a:rPr lang="nl-NL" baseline="0" dirty="0" err="1" smtClean="0"/>
              <a:t>pixabay.com</a:t>
            </a:r>
            <a:r>
              <a:rPr lang="nl-NL" baseline="0" dirty="0" smtClean="0"/>
              <a:t>/en/sand-beach-wet-sand-close-up-97380/</a:t>
            </a:r>
          </a:p>
          <a:p>
            <a:r>
              <a:rPr lang="nl-NL" baseline="0" dirty="0" smtClean="0"/>
              <a:t>Auteur: </a:t>
            </a:r>
            <a:r>
              <a:rPr lang="nl-NL" baseline="0" dirty="0" err="1" smtClean="0"/>
              <a:t>Susbany</a:t>
            </a:r>
            <a:r>
              <a:rPr lang="nl-NL" baseline="0" dirty="0" smtClean="0"/>
              <a:t> http://</a:t>
            </a:r>
            <a:r>
              <a:rPr lang="nl-NL" baseline="0" dirty="0" err="1" smtClean="0"/>
              <a:t>pixabay.com</a:t>
            </a:r>
            <a:r>
              <a:rPr lang="nl-NL" baseline="0" dirty="0" smtClean="0"/>
              <a:t>/en/</a:t>
            </a:r>
            <a:r>
              <a:rPr lang="nl-NL" baseline="0" dirty="0" err="1" smtClean="0"/>
              <a:t>users</a:t>
            </a:r>
            <a:r>
              <a:rPr lang="nl-NL" baseline="0" dirty="0" smtClean="0"/>
              <a:t>/</a:t>
            </a:r>
            <a:r>
              <a:rPr lang="nl-NL" baseline="0" dirty="0" err="1" smtClean="0"/>
              <a:t>Susbany</a:t>
            </a:r>
            <a:r>
              <a:rPr lang="nl-NL" baseline="0" dirty="0" smtClean="0"/>
              <a:t>/</a:t>
            </a:r>
          </a:p>
          <a:p>
            <a:r>
              <a:rPr lang="nl-NL" baseline="0" dirty="0" smtClean="0"/>
              <a:t>Licentie: http://</a:t>
            </a:r>
            <a:r>
              <a:rPr lang="nl-NL" baseline="0" dirty="0" err="1" smtClean="0"/>
              <a:t>pixabay.com</a:t>
            </a:r>
            <a:r>
              <a:rPr lang="nl-NL" baseline="0" dirty="0" smtClean="0"/>
              <a:t>/go/?</a:t>
            </a:r>
            <a:r>
              <a:rPr lang="nl-NL" baseline="0" dirty="0" err="1" smtClean="0"/>
              <a:t>t</a:t>
            </a:r>
            <a:r>
              <a:rPr lang="nl-NL" baseline="0" dirty="0" smtClean="0"/>
              <a:t>=%2Fservice%2Fterms%2F%23download_</a:t>
            </a:r>
            <a:r>
              <a:rPr lang="nl-NL" baseline="0" dirty="0" err="1" smtClean="0"/>
              <a:t>terms</a:t>
            </a:r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A5F8-CFDE-4E40-A293-C5942A75677F}" type="slidenum">
              <a:rPr lang="nl-NL" smtClean="0"/>
              <a:pPr/>
              <a:t>6</a:t>
            </a:fld>
            <a:endParaRPr lang="nl-N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Bron: http://</a:t>
            </a:r>
            <a:r>
              <a:rPr lang="nl-NL" dirty="0" err="1" smtClean="0"/>
              <a:t>www.flickr.com</a:t>
            </a:r>
            <a:r>
              <a:rPr lang="nl-NL" dirty="0" smtClean="0"/>
              <a:t>/</a:t>
            </a:r>
            <a:r>
              <a:rPr lang="nl-NL" dirty="0" err="1" smtClean="0"/>
              <a:t>photos</a:t>
            </a:r>
            <a:r>
              <a:rPr lang="nl-NL" dirty="0" smtClean="0"/>
              <a:t>/</a:t>
            </a:r>
            <a:r>
              <a:rPr lang="nl-NL" dirty="0" err="1" smtClean="0"/>
              <a:t>sarvodaya</a:t>
            </a:r>
            <a:r>
              <a:rPr lang="nl-NL" dirty="0" smtClean="0"/>
              <a:t>/6428965/in/photolist-yX7e-4EtQeh-LNvM3-e22p7H-e22q9B-538TW4-9ujzKx-3bUh4E-dga5ra-3beL7q-9RsVHs-5sEmwZ-71EZQ4-aqGXGq-aqGXL1-aqEgTr-74Etji-2PKcpb-aqEgQc-iUpbJ--7t4V1S-k5f2sa-5CcJ-NG7Nt-onzJth-zuH8z-6GGSQ8-7tb6Gw-7h5Uzh-3aYp4T-5cKm5H-qchT9Q-qgEtg6-pXPBfS-q12Nba-9sBNQB-q1zNDo-8qWrYF-4WbKLb-9ijYQZ-oDNtzF-96egty-91uwvs-kmJZQ-8NHC3v-fDAXxe-a39s9K-gCJ44t-n9Q66z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/>
              <a:t>Auteur: </a:t>
            </a:r>
            <a:r>
              <a:rPr lang="nl-NL" dirty="0" smtClean="0">
                <a:hlinkClick r:id="rId3" tooltip="Go to Sarvodaya Shramadana Movement's photostream"/>
              </a:rPr>
              <a:t>Sarvodaya Shramadana Movement</a:t>
            </a:r>
            <a:r>
              <a:rPr lang="nl-NL" dirty="0" smtClean="0"/>
              <a:t> </a:t>
            </a:r>
          </a:p>
          <a:p>
            <a:r>
              <a:rPr lang="nl-NL" dirty="0" smtClean="0"/>
              <a:t>Licentie:</a:t>
            </a:r>
            <a:r>
              <a:rPr lang="nl-NL" baseline="0" dirty="0" smtClean="0"/>
              <a:t> </a:t>
            </a:r>
            <a:r>
              <a:rPr lang="nl-NL" baseline="0" dirty="0" err="1" smtClean="0"/>
              <a:t>https</a:t>
            </a:r>
            <a:r>
              <a:rPr lang="nl-NL" baseline="0" dirty="0" smtClean="0"/>
              <a:t>://</a:t>
            </a:r>
            <a:r>
              <a:rPr lang="nl-NL" baseline="0" dirty="0" err="1" smtClean="0"/>
              <a:t>creativecommons.org</a:t>
            </a:r>
            <a:r>
              <a:rPr lang="nl-NL" baseline="0" dirty="0" smtClean="0"/>
              <a:t>/</a:t>
            </a:r>
            <a:r>
              <a:rPr lang="nl-NL" baseline="0" dirty="0" err="1" smtClean="0"/>
              <a:t>licenses</a:t>
            </a:r>
            <a:r>
              <a:rPr lang="nl-NL" baseline="0" dirty="0" smtClean="0"/>
              <a:t>/</a:t>
            </a:r>
            <a:r>
              <a:rPr lang="nl-NL" baseline="0" dirty="0" err="1" smtClean="0"/>
              <a:t>by</a:t>
            </a:r>
            <a:r>
              <a:rPr lang="nl-NL" baseline="0" dirty="0" smtClean="0"/>
              <a:t>/2.0/</a:t>
            </a:r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A5F8-CFDE-4E40-A293-C5942A75677F}" type="slidenum">
              <a:rPr lang="nl-NL" smtClean="0"/>
              <a:pPr/>
              <a:t>7</a:t>
            </a:fld>
            <a:endParaRPr lang="nl-N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Bron: http://</a:t>
            </a:r>
            <a:r>
              <a:rPr lang="nl-NL" dirty="0" err="1" smtClean="0"/>
              <a:t>www.flickr.com</a:t>
            </a:r>
            <a:r>
              <a:rPr lang="nl-NL" dirty="0" smtClean="0"/>
              <a:t>/</a:t>
            </a:r>
            <a:r>
              <a:rPr lang="nl-NL" dirty="0" err="1" smtClean="0"/>
              <a:t>photos</a:t>
            </a:r>
            <a:r>
              <a:rPr lang="nl-NL" dirty="0" smtClean="0"/>
              <a:t>/</a:t>
            </a:r>
            <a:r>
              <a:rPr lang="nl-NL" dirty="0" err="1" smtClean="0"/>
              <a:t>g</a:t>
            </a:r>
            <a:r>
              <a:rPr lang="nl-NL" dirty="0" smtClean="0"/>
              <a:t>_kat26/3389802350/in/photolist-6axC97-4Tg5TW-7Khd9o-4TcfE4-4TgswA-4TccyK-4Tg4GL-4TfXTj-4TbKpP-4TbLDT-4Tgbq7-4Tg9yN-4TgeBm-4TbYf2-4TbNtv-4TbMS4-4TbWWX-4Tg75o-4Tg28h-4Tg7MW-4TgdXE-4TbUav-4TbGMV-4Tg8su-4Tg6uL-4TfVmb-4Tc1Kn-4TfXeq-4TbJKT-4Tc1cx-4Tg5hJ-4TgcB7-4Tg45U-4TbVPK-4TfZNm-4TfVYC-4TbVdv-4TcoGt-4Tcpc2-4TcseX-4Tc34i-4TgG1J-4Tggzu-4Tc3Cc-kht6CW-mh1qZ6-mgZEWi-7xHHx6-r7LHef-4tVjWL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/>
              <a:t>Auteur:</a:t>
            </a:r>
            <a:r>
              <a:rPr lang="nl-NL" baseline="0" dirty="0" smtClean="0"/>
              <a:t> </a:t>
            </a:r>
            <a:r>
              <a:rPr lang="nl-NL" dirty="0" smtClean="0">
                <a:hlinkClick r:id="rId3" tooltip="Go to grace_kat's photostream"/>
              </a:rPr>
              <a:t>grace_kat</a:t>
            </a:r>
            <a:r>
              <a:rPr lang="nl-NL" dirty="0" smtClean="0"/>
              <a:t> </a:t>
            </a:r>
          </a:p>
          <a:p>
            <a:r>
              <a:rPr lang="nl-NL" dirty="0" smtClean="0"/>
              <a:t>Licentie:</a:t>
            </a:r>
            <a:r>
              <a:rPr lang="nl-NL" baseline="0" dirty="0" smtClean="0"/>
              <a:t> </a:t>
            </a:r>
            <a:r>
              <a:rPr lang="nl-NL" baseline="0" dirty="0" err="1" smtClean="0"/>
              <a:t>https</a:t>
            </a:r>
            <a:r>
              <a:rPr lang="nl-NL" baseline="0" dirty="0" smtClean="0"/>
              <a:t>://</a:t>
            </a:r>
            <a:r>
              <a:rPr lang="nl-NL" baseline="0" dirty="0" err="1" smtClean="0"/>
              <a:t>creativecommons.org</a:t>
            </a:r>
            <a:r>
              <a:rPr lang="nl-NL" baseline="0" dirty="0" smtClean="0"/>
              <a:t>/</a:t>
            </a:r>
            <a:r>
              <a:rPr lang="nl-NL" baseline="0" dirty="0" err="1" smtClean="0"/>
              <a:t>licenses</a:t>
            </a:r>
            <a:r>
              <a:rPr lang="nl-NL" baseline="0" dirty="0" smtClean="0"/>
              <a:t>/</a:t>
            </a:r>
            <a:r>
              <a:rPr lang="nl-NL" baseline="0" dirty="0" err="1" smtClean="0"/>
              <a:t>by-sa</a:t>
            </a:r>
            <a:r>
              <a:rPr lang="nl-NL" baseline="0" dirty="0" smtClean="0"/>
              <a:t>/2.0/</a:t>
            </a:r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A5F8-CFDE-4E40-A293-C5942A75677F}" type="slidenum">
              <a:rPr lang="nl-NL" smtClean="0"/>
              <a:pPr/>
              <a:t>8</a:t>
            </a:fld>
            <a:endParaRPr lang="nl-N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Bron:  </a:t>
            </a:r>
            <a:r>
              <a:rPr lang="nl-NL" dirty="0" err="1" smtClean="0"/>
              <a:t>https</a:t>
            </a:r>
            <a:r>
              <a:rPr lang="nl-NL" dirty="0" smtClean="0"/>
              <a:t>://</a:t>
            </a:r>
            <a:r>
              <a:rPr lang="nl-NL" dirty="0" err="1" smtClean="0"/>
              <a:t>www.flickr.com</a:t>
            </a:r>
            <a:r>
              <a:rPr lang="nl-NL" dirty="0" smtClean="0"/>
              <a:t>/</a:t>
            </a:r>
            <a:r>
              <a:rPr lang="nl-NL" dirty="0" err="1" smtClean="0"/>
              <a:t>photos</a:t>
            </a:r>
            <a:r>
              <a:rPr lang="nl-NL" dirty="0" smtClean="0"/>
              <a:t>/</a:t>
            </a:r>
            <a:r>
              <a:rPr lang="nl-NL" dirty="0" err="1" smtClean="0"/>
              <a:t>wwworks</a:t>
            </a:r>
            <a:r>
              <a:rPr lang="nl-NL" dirty="0" smtClean="0"/>
              <a:t>/4673059779/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/>
              <a:t>Auteur: </a:t>
            </a:r>
            <a:r>
              <a:rPr lang="nl-NL" dirty="0" smtClean="0">
                <a:hlinkClick r:id="rId3" tooltip="Go to woodleywonderworks's photostream"/>
              </a:rPr>
              <a:t>woodleywonderworks</a:t>
            </a:r>
            <a:r>
              <a:rPr lang="nl-NL" dirty="0" smtClean="0"/>
              <a:t> </a:t>
            </a:r>
          </a:p>
          <a:p>
            <a:r>
              <a:rPr lang="nl-NL" dirty="0" smtClean="0"/>
              <a:t>Licentie: </a:t>
            </a:r>
            <a:r>
              <a:rPr lang="nl-NL" dirty="0" err="1" smtClean="0"/>
              <a:t>https</a:t>
            </a:r>
            <a:r>
              <a:rPr lang="nl-NL" dirty="0" smtClean="0"/>
              <a:t>://</a:t>
            </a:r>
            <a:r>
              <a:rPr lang="nl-NL" dirty="0" err="1" smtClean="0"/>
              <a:t>creativecommons.org</a:t>
            </a:r>
            <a:r>
              <a:rPr lang="nl-NL" dirty="0" smtClean="0"/>
              <a:t>/</a:t>
            </a:r>
            <a:r>
              <a:rPr lang="nl-NL" dirty="0" err="1" smtClean="0"/>
              <a:t>licenses</a:t>
            </a:r>
            <a:r>
              <a:rPr lang="nl-NL" dirty="0" smtClean="0"/>
              <a:t>/</a:t>
            </a:r>
            <a:r>
              <a:rPr lang="nl-NL" dirty="0" err="1" smtClean="0"/>
              <a:t>by</a:t>
            </a:r>
            <a:r>
              <a:rPr lang="nl-NL" dirty="0" smtClean="0"/>
              <a:t>/2.0/</a:t>
            </a:r>
          </a:p>
          <a:p>
            <a:endParaRPr lang="nl-NL" dirty="0" smtClean="0"/>
          </a:p>
          <a:p>
            <a:r>
              <a:rPr lang="nl-NL" dirty="0" smtClean="0"/>
              <a:t>Bron: http://</a:t>
            </a:r>
            <a:r>
              <a:rPr lang="nl-NL" dirty="0" err="1" smtClean="0"/>
              <a:t>pixabay.com</a:t>
            </a:r>
            <a:r>
              <a:rPr lang="nl-NL" dirty="0" smtClean="0"/>
              <a:t>/en/peas-vegetables-green-fresh-opened-246460/</a:t>
            </a:r>
          </a:p>
          <a:p>
            <a:r>
              <a:rPr lang="nl-NL" dirty="0" smtClean="0"/>
              <a:t>Auteur: 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prasadganapule69</a:t>
            </a:r>
            <a:endParaRPr lang="nl-NL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Licentie: </a:t>
            </a:r>
            <a:r>
              <a:rPr lang="nl-NL" dirty="0" smtClean="0">
                <a:hlinkClick r:id="rId5"/>
              </a:rPr>
              <a:t>CC0 Public Domain</a:t>
            </a:r>
            <a:endParaRPr lang="nl-NL" dirty="0" smtClean="0"/>
          </a:p>
          <a:p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A5F8-CFDE-4E40-A293-C5942A75677F}" type="slidenum">
              <a:rPr lang="nl-NL" smtClean="0"/>
              <a:pPr/>
              <a:t>9</a:t>
            </a:fld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A8B2-FF00-B04B-A233-A17333119417}" type="datetimeFigureOut">
              <a:rPr lang="nl-NL" smtClean="0"/>
              <a:pPr/>
              <a:t>17-02-2015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F6C9A-2D5A-5F4D-B684-590791AC42B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A8B2-FF00-B04B-A233-A17333119417}" type="datetimeFigureOut">
              <a:rPr lang="nl-NL" smtClean="0"/>
              <a:pPr/>
              <a:t>17-02-2015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F6C9A-2D5A-5F4D-B684-590791AC42B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A8B2-FF00-B04B-A233-A17333119417}" type="datetimeFigureOut">
              <a:rPr lang="nl-NL" smtClean="0"/>
              <a:pPr/>
              <a:t>17-02-2015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F6C9A-2D5A-5F4D-B684-590791AC42B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A8B2-FF00-B04B-A233-A17333119417}" type="datetimeFigureOut">
              <a:rPr lang="nl-NL" smtClean="0"/>
              <a:pPr/>
              <a:t>17-02-2015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F6C9A-2D5A-5F4D-B684-590791AC42B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A8B2-FF00-B04B-A233-A17333119417}" type="datetimeFigureOut">
              <a:rPr lang="nl-NL" smtClean="0"/>
              <a:pPr/>
              <a:t>17-02-2015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F6C9A-2D5A-5F4D-B684-590791AC42B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A8B2-FF00-B04B-A233-A17333119417}" type="datetimeFigureOut">
              <a:rPr lang="nl-NL" smtClean="0"/>
              <a:pPr/>
              <a:t>17-02-2015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F6C9A-2D5A-5F4D-B684-590791AC42B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A8B2-FF00-B04B-A233-A17333119417}" type="datetimeFigureOut">
              <a:rPr lang="nl-NL" smtClean="0"/>
              <a:pPr/>
              <a:t>17-02-2015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F6C9A-2D5A-5F4D-B684-590791AC42B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A8B2-FF00-B04B-A233-A17333119417}" type="datetimeFigureOut">
              <a:rPr lang="nl-NL" smtClean="0"/>
              <a:pPr/>
              <a:t>17-02-2015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F6C9A-2D5A-5F4D-B684-590791AC42B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A8B2-FF00-B04B-A233-A17333119417}" type="datetimeFigureOut">
              <a:rPr lang="nl-NL" smtClean="0"/>
              <a:pPr/>
              <a:t>17-02-2015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F6C9A-2D5A-5F4D-B684-590791AC42B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A8B2-FF00-B04B-A233-A17333119417}" type="datetimeFigureOut">
              <a:rPr lang="nl-NL" smtClean="0"/>
              <a:pPr/>
              <a:t>17-02-2015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F6C9A-2D5A-5F4D-B684-590791AC42B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A8B2-FF00-B04B-A233-A17333119417}" type="datetimeFigureOut">
              <a:rPr lang="nl-NL" smtClean="0"/>
              <a:pPr/>
              <a:t>17-02-2015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F6C9A-2D5A-5F4D-B684-590791AC42B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2A8B2-FF00-B04B-A233-A17333119417}" type="datetimeFigureOut">
              <a:rPr lang="nl-NL" smtClean="0"/>
              <a:pPr/>
              <a:t>17-02-2015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F6C9A-2D5A-5F4D-B684-590791AC42B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ekstvak 3"/>
          <p:cNvSpPr txBox="1"/>
          <p:nvPr/>
        </p:nvSpPr>
        <p:spPr>
          <a:xfrm>
            <a:off x="0" y="6262484"/>
            <a:ext cx="7922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9 zaaien – dag 2 sorteerspel: waar zie je zaadjes? </a:t>
            </a:r>
            <a:r>
              <a:rPr lang="nl-NL" i="1" dirty="0" smtClean="0"/>
              <a:t>					</a:t>
            </a:r>
            <a:endParaRPr lang="nl-NL" i="1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97366" y="0"/>
            <a:ext cx="8900160" cy="593344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1431" y="0"/>
            <a:ext cx="8237314" cy="5933440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9.1</a:t>
            </a:r>
          </a:p>
          <a:p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0" y="6307838"/>
            <a:ext cx="7922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9 zaaien – dag 4 sorteerspel: zie je hier oogsten?					</a:t>
            </a:r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9.10</a:t>
            </a:r>
          </a:p>
          <a:p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126" y="-492018"/>
            <a:ext cx="8784024" cy="658801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rcRect r="14395"/>
          <a:stretch>
            <a:fillRect/>
          </a:stretch>
        </p:blipFill>
        <p:spPr>
          <a:xfrm>
            <a:off x="-2404127" y="0"/>
            <a:ext cx="6957992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0" y="6307838"/>
            <a:ext cx="7922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9 zaaien – dag 4 sorteerspel: zie je hier oogsten?					</a:t>
            </a:r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9.11</a:t>
            </a:r>
          </a:p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40" y="145462"/>
            <a:ext cx="8128000" cy="6083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0" y="6307838"/>
            <a:ext cx="7922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9 zaaien – dag 4 sorteerspel: zie je hier oogsten?  (sla)					</a:t>
            </a:r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9.12</a:t>
            </a:r>
          </a:p>
          <a:p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0721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95680"/>
            <a:ext cx="9144000" cy="6466475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0" y="6232248"/>
            <a:ext cx="7922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9 zaaien – dag 4 sorteerspel: zie je hier oogsten? </a:t>
            </a:r>
          </a:p>
          <a:p>
            <a:r>
              <a:rPr lang="nl-NL" dirty="0" smtClean="0"/>
              <a:t>(Is het drinkwater dat wordt gebruikt?)					</a:t>
            </a:r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9.13</a:t>
            </a:r>
          </a:p>
          <a:p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/>
          <p:cNvSpPr txBox="1"/>
          <p:nvPr/>
        </p:nvSpPr>
        <p:spPr>
          <a:xfrm>
            <a:off x="0" y="6262484"/>
            <a:ext cx="7922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9 zaaien – dag 2 sorteerspel: waar zal het zaadje het beste groeien? Waarom? </a:t>
            </a:r>
            <a:r>
              <a:rPr lang="nl-NL" i="1" dirty="0" smtClean="0"/>
              <a:t>					</a:t>
            </a:r>
            <a:endParaRPr lang="nl-NL" i="1" dirty="0"/>
          </a:p>
        </p:txBody>
      </p:sp>
      <p:sp>
        <p:nvSpPr>
          <p:cNvPr id="9" name="Tekstvak 8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9.2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6050" y="294541"/>
            <a:ext cx="4228582" cy="563810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rcRect l="14395" r="45399"/>
          <a:stretch>
            <a:fillRect/>
          </a:stretch>
        </p:blipFill>
        <p:spPr>
          <a:xfrm>
            <a:off x="2602588" y="294541"/>
            <a:ext cx="3627044" cy="563810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rcRect l="11700"/>
          <a:stretch>
            <a:fillRect/>
          </a:stretch>
        </p:blipFill>
        <p:spPr>
          <a:xfrm>
            <a:off x="5930796" y="294541"/>
            <a:ext cx="3294824" cy="56323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/>
          <p:cNvSpPr txBox="1"/>
          <p:nvPr/>
        </p:nvSpPr>
        <p:spPr>
          <a:xfrm>
            <a:off x="0" y="5679875"/>
            <a:ext cx="7922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9 zaaien – dag 2 sorteerspel: waar zal het zaadje het beste groeien? Waarom?	</a:t>
            </a:r>
          </a:p>
          <a:p>
            <a:r>
              <a:rPr lang="nl-NL" i="1" dirty="0" smtClean="0"/>
              <a:t>Op de eerste foto is de grond te nat, op de tweede foto te droog, op de derde foto is de grond vochtig.	</a:t>
            </a:r>
            <a:r>
              <a:rPr lang="nl-NL" dirty="0" smtClean="0"/>
              <a:t>			</a:t>
            </a:r>
            <a:endParaRPr lang="nl-NL" dirty="0"/>
          </a:p>
        </p:txBody>
      </p:sp>
      <p:sp>
        <p:nvSpPr>
          <p:cNvPr id="9" name="Tekstvak 8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9.3</a:t>
            </a:r>
          </a:p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rcRect l="12734" r="14948" b="16978"/>
          <a:stretch>
            <a:fillRect/>
          </a:stretch>
        </p:blipFill>
        <p:spPr>
          <a:xfrm>
            <a:off x="-332583" y="487352"/>
            <a:ext cx="3447657" cy="4947240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1230" y="487352"/>
            <a:ext cx="6596320" cy="494724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5"/>
          <a:srcRect l="57579"/>
          <a:stretch>
            <a:fillRect/>
          </a:stretch>
        </p:blipFill>
        <p:spPr>
          <a:xfrm>
            <a:off x="3107328" y="487352"/>
            <a:ext cx="3080648" cy="4947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/>
          <p:cNvSpPr txBox="1"/>
          <p:nvPr/>
        </p:nvSpPr>
        <p:spPr>
          <a:xfrm>
            <a:off x="0" y="5661507"/>
            <a:ext cx="79227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9 zaaien – dag 2 sorteerspel: Andere dingen kunnen ook vochtig zijn, bijvoorbeeld kleren. Ze zijn dan een beetje nat. Op welke foto zijn de kleren vochtig?					</a:t>
            </a:r>
            <a:endParaRPr lang="nl-NL" dirty="0"/>
          </a:p>
        </p:txBody>
      </p:sp>
      <p:sp>
        <p:nvSpPr>
          <p:cNvPr id="9" name="Tekstvak 8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9.4</a:t>
            </a:r>
          </a:p>
          <a:p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rcRect l="14642" t="10116" r="6223" b="4374"/>
          <a:stretch>
            <a:fillRect/>
          </a:stretch>
        </p:blipFill>
        <p:spPr>
          <a:xfrm>
            <a:off x="371159" y="524675"/>
            <a:ext cx="3123126" cy="4518231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9115" y="524675"/>
            <a:ext cx="3374728" cy="45182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/>
          <p:cNvSpPr txBox="1"/>
          <p:nvPr/>
        </p:nvSpPr>
        <p:spPr>
          <a:xfrm>
            <a:off x="0" y="6307838"/>
            <a:ext cx="7922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9 zaaien – dag 2 sorteerspel: welk washandje is vochtig?					</a:t>
            </a:r>
            <a:endParaRPr lang="nl-NL" dirty="0"/>
          </a:p>
        </p:txBody>
      </p:sp>
      <p:sp>
        <p:nvSpPr>
          <p:cNvPr id="9" name="Tekstvak 8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9.5</a:t>
            </a:r>
          </a:p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rcRect b="18045"/>
          <a:stretch>
            <a:fillRect/>
          </a:stretch>
        </p:blipFill>
        <p:spPr>
          <a:xfrm>
            <a:off x="216469" y="498468"/>
            <a:ext cx="4507020" cy="494536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rcRect l="12445" t="11756" r="8785" b="15037"/>
          <a:stretch>
            <a:fillRect/>
          </a:stretch>
        </p:blipFill>
        <p:spPr>
          <a:xfrm>
            <a:off x="5017730" y="498468"/>
            <a:ext cx="3974294" cy="4945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/>
          <p:cNvSpPr txBox="1"/>
          <p:nvPr/>
        </p:nvSpPr>
        <p:spPr>
          <a:xfrm>
            <a:off x="0" y="6307838"/>
            <a:ext cx="7922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9 zaaien – dag 2 sorteerspel: waar is het zand vochtig?					</a:t>
            </a:r>
            <a:endParaRPr lang="nl-NL" dirty="0"/>
          </a:p>
        </p:txBody>
      </p:sp>
      <p:sp>
        <p:nvSpPr>
          <p:cNvPr id="9" name="Tekstvak 8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9.6</a:t>
            </a:r>
          </a:p>
          <a:p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8284"/>
            <a:ext cx="4615094" cy="3461320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8907" y="1158284"/>
            <a:ext cx="4615093" cy="3461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0" y="6307838"/>
            <a:ext cx="7922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9 zaaien – dag 4 sorteerspel: zie je hier oogsten?					</a:t>
            </a:r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9.7</a:t>
            </a:r>
          </a:p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rcRect b="7197"/>
          <a:stretch>
            <a:fillRect/>
          </a:stretch>
        </p:blipFill>
        <p:spPr>
          <a:xfrm>
            <a:off x="304800" y="-4436406"/>
            <a:ext cx="8534400" cy="105601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0" y="6307838"/>
            <a:ext cx="7922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9 zaaien – dag 4 sorteerspel: zie je hier oogsten?  (zaaien)					</a:t>
            </a:r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9.8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576" y="186018"/>
            <a:ext cx="7819504" cy="58646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313501"/>
            <a:ext cx="8215377" cy="5479592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0" y="6307838"/>
            <a:ext cx="7922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9 zaaien – dag 4 sorteerspel: zie je hier oogsten?  (erwtjes)					</a:t>
            </a:r>
            <a:endParaRPr lang="nl-NL" dirty="0"/>
          </a:p>
        </p:txBody>
      </p:sp>
      <p:sp>
        <p:nvSpPr>
          <p:cNvPr id="9" name="Tekstvak 8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9.9</a:t>
            </a:r>
          </a:p>
          <a:p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" y="313501"/>
            <a:ext cx="1950518" cy="14628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14585</TotalTime>
  <Words>1684</Words>
  <Application>Microsoft Macintosh PowerPoint</Application>
  <PresentationFormat>Diavoorstelling (4:3)</PresentationFormat>
  <Paragraphs>119</Paragraphs>
  <Slides>13</Slides>
  <Notes>13</Notes>
  <HiddenSlides>0</HiddenSlides>
  <MMClips>0</MMClips>
  <ScaleCrop>false</ScaleCrop>
  <HeadingPairs>
    <vt:vector size="4" baseType="variant">
      <vt:variant>
        <vt:lpstr>Ontwerpsjabloon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4" baseType="lpstr">
      <vt:lpstr>Office-thema</vt:lpstr>
      <vt:lpstr>Dia 1</vt:lpstr>
      <vt:lpstr>Dia 2</vt:lpstr>
      <vt:lpstr>Dia 3</vt:lpstr>
      <vt:lpstr>Dia 4</vt:lpstr>
      <vt:lpstr>Dia 5</vt:lpstr>
      <vt:lpstr>Dia 6</vt:lpstr>
      <vt:lpstr>Dia 7</vt:lpstr>
      <vt:lpstr>Dia 8</vt:lpstr>
      <vt:lpstr>Dia 9</vt:lpstr>
      <vt:lpstr>Dia 10</vt:lpstr>
      <vt:lpstr>Dia 11</vt:lpstr>
      <vt:lpstr>Dia 12</vt:lpstr>
      <vt:lpstr>Dia 13</vt:lpstr>
    </vt:vector>
  </TitlesOfParts>
  <Company>Arteveldehogeschool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Helena Taelman</dc:creator>
  <cp:lastModifiedBy>Helena Taelman</cp:lastModifiedBy>
  <cp:revision>48</cp:revision>
  <dcterms:created xsi:type="dcterms:W3CDTF">2015-02-17T12:38:53Z</dcterms:created>
  <dcterms:modified xsi:type="dcterms:W3CDTF">2015-02-17T14:43:24Z</dcterms:modified>
</cp:coreProperties>
</file>